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5" r:id="rId5"/>
    <p:sldId id="259" r:id="rId6"/>
    <p:sldId id="291" r:id="rId7"/>
    <p:sldId id="292" r:id="rId8"/>
    <p:sldId id="293" r:id="rId9"/>
    <p:sldId id="271" r:id="rId10"/>
    <p:sldId id="272" r:id="rId11"/>
    <p:sldId id="274" r:id="rId12"/>
  </p:sldIdLst>
  <p:sldSz cx="7556500" cy="10261600"/>
  <p:notesSz cx="7556500" cy="102616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ABF"/>
    <a:srgbClr val="FCFBE9"/>
    <a:srgbClr val="BE1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2184" y="66"/>
      </p:cViewPr>
      <p:guideLst>
        <p:guide orient="horz" pos="3003"/>
        <p:guide pos="21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181096"/>
            <a:ext cx="6428422" cy="21549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746496"/>
            <a:ext cx="5293995" cy="2565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559992" cy="3928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2999854"/>
            <a:ext cx="7560309" cy="931544"/>
          </a:xfrm>
          <a:custGeom>
            <a:avLst/>
            <a:gdLst/>
            <a:ahLst/>
            <a:cxnLst/>
            <a:rect l="l" t="t" r="r" b="b"/>
            <a:pathLst>
              <a:path w="7560309" h="931545">
                <a:moveTo>
                  <a:pt x="0" y="0"/>
                </a:moveTo>
                <a:lnTo>
                  <a:pt x="7560005" y="0"/>
                </a:lnTo>
                <a:lnTo>
                  <a:pt x="7560005" y="931329"/>
                </a:lnTo>
                <a:lnTo>
                  <a:pt x="0" y="931329"/>
                </a:lnTo>
                <a:lnTo>
                  <a:pt x="0" y="0"/>
                </a:lnTo>
                <a:close/>
              </a:path>
            </a:pathLst>
          </a:custGeom>
          <a:solidFill>
            <a:srgbClr val="1C1C1C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1">
                <a:solidFill>
                  <a:srgbClr val="FAFBFC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1">
                <a:solidFill>
                  <a:srgbClr val="FAFBFC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360168"/>
            <a:ext cx="3289839" cy="6772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360168"/>
            <a:ext cx="3289839" cy="6772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1">
                <a:solidFill>
                  <a:srgbClr val="FAFBFC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7540" y="3029045"/>
            <a:ext cx="6607769" cy="595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1">
                <a:solidFill>
                  <a:srgbClr val="FAFBFC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179" y="4361097"/>
            <a:ext cx="6808490" cy="4899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543288"/>
            <a:ext cx="2420112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543288"/>
            <a:ext cx="173945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543288"/>
            <a:ext cx="173945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5.png"/><Relationship Id="rId6" Type="http://schemas.openxmlformats.org/officeDocument/2006/relationships/image" Target="../media/image40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3" Type="http://schemas.openxmlformats.org/officeDocument/2006/relationships/image" Target="../media/image62.png"/><Relationship Id="rId2" Type="http://schemas.openxmlformats.org/officeDocument/2006/relationships/hyperlink" Target="http://www.sinolsolar.com" TargetMode="External"/><Relationship Id="rId1" Type="http://schemas.openxmlformats.org/officeDocument/2006/relationships/hyperlink" Target="http://www.sinoltech.com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0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19" Type="http://schemas.openxmlformats.org/officeDocument/2006/relationships/image" Target="../media/image23.png"/><Relationship Id="rId18" Type="http://schemas.openxmlformats.org/officeDocument/2006/relationships/image" Target="../media/image22.png"/><Relationship Id="rId17" Type="http://schemas.openxmlformats.org/officeDocument/2006/relationships/image" Target="../media/image21.png"/><Relationship Id="rId16" Type="http://schemas.openxmlformats.org/officeDocument/2006/relationships/image" Target="../media/image20.png"/><Relationship Id="rId15" Type="http://schemas.openxmlformats.org/officeDocument/2006/relationships/image" Target="../media/image19.png"/><Relationship Id="rId14" Type="http://schemas.openxmlformats.org/officeDocument/2006/relationships/image" Target="../media/image18.png"/><Relationship Id="rId13" Type="http://schemas.openxmlformats.org/officeDocument/2006/relationships/image" Target="../media/image17.png"/><Relationship Id="rId12" Type="http://schemas.openxmlformats.org/officeDocument/2006/relationships/image" Target="../media/image16.png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tags" Target="../tags/tag1.xml"/><Relationship Id="rId1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9.png"/><Relationship Id="rId11" Type="http://schemas.openxmlformats.org/officeDocument/2006/relationships/image" Target="../media/image38.png"/><Relationship Id="rId10" Type="http://schemas.openxmlformats.org/officeDocument/2006/relationships/image" Target="../media/image37.png"/><Relationship Id="rId1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tags" Target="../tags/tag2.xml"/><Relationship Id="rId1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jpeg"/><Relationship Id="rId8" Type="http://schemas.openxmlformats.org/officeDocument/2006/relationships/image" Target="../media/image51.jpeg"/><Relationship Id="rId7" Type="http://schemas.openxmlformats.org/officeDocument/2006/relationships/image" Target="../media/image50.png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53.jpeg"/><Relationship Id="rId1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60.jpeg"/><Relationship Id="rId7" Type="http://schemas.openxmlformats.org/officeDocument/2006/relationships/image" Target="../media/image59.jpeg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tags" Target="../tags/tag3.xml"/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1" Type="http://schemas.openxmlformats.org/officeDocument/2006/relationships/image" Target="../media/image6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7955" y="933450"/>
            <a:ext cx="208851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15" dirty="0">
                <a:solidFill>
                  <a:srgbClr val="BE1A20"/>
                </a:solidFill>
                <a:latin typeface="Tahoma" panose="020B0604030504040204"/>
                <a:cs typeface="Tahoma" panose="020B0604030504040204"/>
              </a:rPr>
              <a:t>WWW.SINOLSOLAR.COM</a:t>
            </a:r>
            <a:endParaRPr lang="en-US" sz="1200" b="1" spc="15" dirty="0">
              <a:solidFill>
                <a:srgbClr val="BE1A20"/>
              </a:solidFill>
              <a:latin typeface="Tahoma" panose="020B0604030504040204"/>
              <a:cs typeface="Tahoma" panose="020B060403050404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42128" y="4385907"/>
            <a:ext cx="0" cy="468630"/>
          </a:xfrm>
          <a:custGeom>
            <a:avLst/>
            <a:gdLst/>
            <a:ahLst/>
            <a:cxnLst/>
            <a:rect l="l" t="t" r="r" b="b"/>
            <a:pathLst>
              <a:path h="468629">
                <a:moveTo>
                  <a:pt x="0" y="0"/>
                </a:moveTo>
                <a:lnTo>
                  <a:pt x="0" y="468007"/>
                </a:lnTo>
              </a:path>
            </a:pathLst>
          </a:custGeom>
          <a:ln w="47751">
            <a:solidFill>
              <a:srgbClr val="FCFCF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68277" y="4390526"/>
            <a:ext cx="3387090" cy="436880"/>
          </a:xfrm>
          <a:custGeom>
            <a:avLst/>
            <a:gdLst/>
            <a:ahLst/>
            <a:cxnLst/>
            <a:rect l="l" t="t" r="r" b="b"/>
            <a:pathLst>
              <a:path w="3387090" h="436879">
                <a:moveTo>
                  <a:pt x="3207016" y="0"/>
                </a:moveTo>
                <a:lnTo>
                  <a:pt x="179997" y="0"/>
                </a:lnTo>
                <a:lnTo>
                  <a:pt x="132290" y="6458"/>
                </a:lnTo>
                <a:lnTo>
                  <a:pt x="89332" y="24666"/>
                </a:lnTo>
                <a:lnTo>
                  <a:pt x="52874" y="52873"/>
                </a:lnTo>
                <a:lnTo>
                  <a:pt x="24666" y="89328"/>
                </a:lnTo>
                <a:lnTo>
                  <a:pt x="6458" y="132282"/>
                </a:lnTo>
                <a:lnTo>
                  <a:pt x="0" y="179984"/>
                </a:lnTo>
                <a:lnTo>
                  <a:pt x="0" y="256870"/>
                </a:lnTo>
                <a:lnTo>
                  <a:pt x="6458" y="304577"/>
                </a:lnTo>
                <a:lnTo>
                  <a:pt x="24666" y="347534"/>
                </a:lnTo>
                <a:lnTo>
                  <a:pt x="52874" y="383992"/>
                </a:lnTo>
                <a:lnTo>
                  <a:pt x="89332" y="412200"/>
                </a:lnTo>
                <a:lnTo>
                  <a:pt x="132290" y="430408"/>
                </a:lnTo>
                <a:lnTo>
                  <a:pt x="179997" y="436867"/>
                </a:lnTo>
                <a:lnTo>
                  <a:pt x="3207016" y="436867"/>
                </a:lnTo>
                <a:lnTo>
                  <a:pt x="3254723" y="430408"/>
                </a:lnTo>
                <a:lnTo>
                  <a:pt x="3297681" y="412200"/>
                </a:lnTo>
                <a:lnTo>
                  <a:pt x="3334138" y="383992"/>
                </a:lnTo>
                <a:lnTo>
                  <a:pt x="3362347" y="347534"/>
                </a:lnTo>
                <a:lnTo>
                  <a:pt x="3380555" y="304577"/>
                </a:lnTo>
                <a:lnTo>
                  <a:pt x="3387013" y="256870"/>
                </a:lnTo>
                <a:lnTo>
                  <a:pt x="3387013" y="179984"/>
                </a:lnTo>
                <a:lnTo>
                  <a:pt x="3380555" y="132282"/>
                </a:lnTo>
                <a:lnTo>
                  <a:pt x="3362347" y="89328"/>
                </a:lnTo>
                <a:lnTo>
                  <a:pt x="3334138" y="52873"/>
                </a:lnTo>
                <a:lnTo>
                  <a:pt x="3297681" y="24666"/>
                </a:lnTo>
                <a:lnTo>
                  <a:pt x="3254723" y="6458"/>
                </a:lnTo>
                <a:lnTo>
                  <a:pt x="3207016" y="0"/>
                </a:lnTo>
                <a:close/>
              </a:path>
            </a:pathLst>
          </a:custGeom>
          <a:solidFill>
            <a:srgbClr val="BE1A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402455" y="4969510"/>
            <a:ext cx="2445385" cy="41402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845"/>
              </a:spcBef>
            </a:pPr>
            <a:r>
              <a:rPr lang="en-US" sz="2000" b="1" spc="-150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2021 Patent Design</a:t>
            </a:r>
            <a:endParaRPr sz="21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14492" y="9654046"/>
            <a:ext cx="953769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5" dirty="0">
                <a:solidFill>
                  <a:srgbClr val="565555"/>
                </a:solidFill>
                <a:latin typeface="Tahoma" panose="020B0604030504040204"/>
                <a:cs typeface="Tahoma" panose="020B0604030504040204"/>
              </a:rPr>
              <a:t>202</a:t>
            </a:r>
            <a:r>
              <a:rPr lang="en-US" sz="1400" spc="15" dirty="0">
                <a:solidFill>
                  <a:srgbClr val="565555"/>
                </a:solidFill>
                <a:latin typeface="Tahoma" panose="020B0604030504040204"/>
                <a:cs typeface="Tahoma" panose="020B0604030504040204"/>
              </a:rPr>
              <a:t>1</a:t>
            </a:r>
            <a:r>
              <a:rPr sz="1400" spc="15" dirty="0">
                <a:solidFill>
                  <a:srgbClr val="565555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lang="en-US" sz="1400" spc="15" dirty="0">
                <a:solidFill>
                  <a:srgbClr val="565555"/>
                </a:solidFill>
                <a:latin typeface="Tahoma" panose="020B0604030504040204"/>
                <a:cs typeface="Tahoma" panose="020B0604030504040204"/>
              </a:rPr>
              <a:t>NEW</a:t>
            </a:r>
            <a:endParaRPr lang="en-US" sz="1400" spc="15" dirty="0">
              <a:solidFill>
                <a:srgbClr val="565555"/>
              </a:solidFill>
              <a:latin typeface="Tahoma" panose="020B0604030504040204"/>
              <a:cs typeface="Tahoma" panose="020B0604030504040204"/>
            </a:endParaRPr>
          </a:p>
        </p:txBody>
      </p:sp>
      <p:pic>
        <p:nvPicPr>
          <p:cNvPr id="12" name="图片 11" descr="s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29275" y="226695"/>
            <a:ext cx="1282700" cy="60388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869055" y="4390390"/>
            <a:ext cx="34474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 Solar Street Light</a:t>
            </a:r>
            <a:endParaRPr lang="en-US" altLang="zh-CN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图片 13" descr="cylinder PV-change desig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380" y="2461260"/>
            <a:ext cx="2051685" cy="1177925"/>
          </a:xfrm>
          <a:prstGeom prst="rect">
            <a:avLst/>
          </a:prstGeom>
        </p:spPr>
      </p:pic>
      <p:pic>
        <p:nvPicPr>
          <p:cNvPr id="16" name="图片 15" descr="0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600"/>
            <a:ext cx="3602990" cy="10058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object 8"/>
          <p:cNvSpPr/>
          <p:nvPr/>
        </p:nvSpPr>
        <p:spPr>
          <a:xfrm>
            <a:off x="-1905" y="8136255"/>
            <a:ext cx="7560310" cy="2141220"/>
          </a:xfrm>
          <a:custGeom>
            <a:avLst/>
            <a:gdLst/>
            <a:ahLst/>
            <a:cxnLst/>
            <a:rect l="l" t="t" r="r" b="b"/>
            <a:pathLst>
              <a:path w="7560309" h="2242820">
                <a:moveTo>
                  <a:pt x="0" y="0"/>
                </a:moveTo>
                <a:lnTo>
                  <a:pt x="0" y="2242350"/>
                </a:lnTo>
                <a:lnTo>
                  <a:pt x="7560005" y="2242350"/>
                </a:lnTo>
                <a:lnTo>
                  <a:pt x="7560005" y="0"/>
                </a:lnTo>
                <a:lnTo>
                  <a:pt x="0" y="0"/>
                </a:lnTo>
                <a:close/>
              </a:path>
            </a:pathLst>
          </a:custGeom>
          <a:solidFill>
            <a:srgbClr val="BE1A20"/>
          </a:solidFill>
        </p:spPr>
        <p:txBody>
          <a:bodyPr wrap="square" lIns="0" tIns="0" rIns="0" bIns="0" rtlCol="0"/>
          <a:p>
            <a:r>
              <a:rPr lang="en-US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SHANDONG SINOLTECH INTERNATIOANL CO., LTD</a:t>
            </a:r>
            <a:endParaRPr lang="en-US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1200">
                <a:solidFill>
                  <a:schemeClr val="bg1"/>
                </a:solidFill>
                <a:latin typeface="Tahoma" panose="020B0604030504040204" charset="0"/>
                <a:cs typeface="Tahoma" panose="020B0604030504040204" charset="0"/>
              </a:rPr>
              <a:t>Jinan Office: Rm 2003-C, Unit 1, Suite 6, Dinghao Plaza, Gaoxin District, Jinan 250000, CHINA </a:t>
            </a:r>
            <a:endParaRPr lang="en-US" sz="1200">
              <a:solidFill>
                <a:schemeClr val="bg1"/>
              </a:solidFill>
              <a:latin typeface="Tahoma" panose="020B0604030504040204" charset="0"/>
              <a:cs typeface="Tahoma" panose="020B0604030504040204" charset="0"/>
            </a:endParaRPr>
          </a:p>
          <a:p>
            <a:r>
              <a:rPr lang="en-US" sz="1200">
                <a:solidFill>
                  <a:schemeClr val="bg1"/>
                </a:solidFill>
                <a:latin typeface="Tahoma" panose="020B0604030504040204" charset="0"/>
                <a:cs typeface="Tahoma" panose="020B0604030504040204" charset="0"/>
              </a:rPr>
              <a:t>Shenzhen Office: 8-2 Industrial area, South Huaide Road, Fuyong Road, Bao'an district, Shenzhen  CHINA</a:t>
            </a:r>
            <a:endParaRPr lang="en-US" sz="1200">
              <a:solidFill>
                <a:schemeClr val="bg1"/>
              </a:solidFill>
              <a:latin typeface="Tahoma" panose="020B0604030504040204" charset="0"/>
              <a:cs typeface="Tahoma" panose="020B0604030504040204" charset="0"/>
            </a:endParaRPr>
          </a:p>
          <a:p>
            <a:r>
              <a:rPr lang="en-US" sz="1200">
                <a:solidFill>
                  <a:schemeClr val="bg1"/>
                </a:solidFill>
                <a:latin typeface="Tahoma" panose="020B0604030504040204" charset="0"/>
                <a:cs typeface="Tahoma" panose="020B0604030504040204" charset="0"/>
              </a:rPr>
              <a:t>P: +86 153 1880 7707 | E: susan@sinoltech.com | </a:t>
            </a:r>
            <a:endParaRPr lang="en-US" sz="1200">
              <a:solidFill>
                <a:schemeClr val="bg1"/>
              </a:solidFill>
              <a:latin typeface="Tahoma" panose="020B0604030504040204" charset="0"/>
              <a:cs typeface="Tahoma" panose="020B0604030504040204" charset="0"/>
            </a:endParaRPr>
          </a:p>
          <a:p>
            <a:r>
              <a:rPr lang="en-US" sz="1200">
                <a:solidFill>
                  <a:schemeClr val="bg1"/>
                </a:solidFill>
                <a:latin typeface="Tahoma" panose="020B0604030504040204" charset="0"/>
                <a:cs typeface="Tahoma" panose="020B0604030504040204" charset="0"/>
              </a:rPr>
              <a:t>W: </a:t>
            </a:r>
            <a:r>
              <a:rPr lang="en-US" sz="1200">
                <a:solidFill>
                  <a:schemeClr val="bg1"/>
                </a:solidFill>
                <a:latin typeface="Tahoma" panose="020B0604030504040204" charset="0"/>
                <a:cs typeface="Tahoma" panose="020B0604030504040204" charset="0"/>
                <a:hlinkClick r:id="rId1"/>
              </a:rPr>
              <a:t>www.sinoltech.com</a:t>
            </a:r>
            <a:r>
              <a:rPr lang="en-US" sz="1200">
                <a:solidFill>
                  <a:schemeClr val="bg1"/>
                </a:solidFill>
                <a:latin typeface="Tahoma" panose="020B0604030504040204" charset="0"/>
                <a:cs typeface="Tahoma" panose="020B0604030504040204" charset="0"/>
              </a:rPr>
              <a:t> | </a:t>
            </a:r>
            <a:r>
              <a:rPr lang="en-US" sz="1200">
                <a:solidFill>
                  <a:schemeClr val="bg1"/>
                </a:solidFill>
                <a:latin typeface="Tahoma" panose="020B0604030504040204" charset="0"/>
                <a:cs typeface="Tahoma" panose="020B0604030504040204" charset="0"/>
                <a:hlinkClick r:id="rId2"/>
              </a:rPr>
              <a:t>www.sinolsolar.com </a:t>
            </a:r>
            <a:endParaRPr lang="en-US" sz="1200">
              <a:solidFill>
                <a:schemeClr val="bg1"/>
              </a:solidFill>
              <a:latin typeface="Tahoma" panose="020B0604030504040204" charset="0"/>
              <a:cs typeface="Tahoma" panose="020B0604030504040204" charset="0"/>
            </a:endParaRPr>
          </a:p>
          <a:p>
            <a:r>
              <a:rPr lang="en-US" sz="1200">
                <a:solidFill>
                  <a:schemeClr val="bg1"/>
                </a:solidFill>
                <a:latin typeface="Tahoma" panose="020B0604030504040204" charset="0"/>
                <a:cs typeface="Tahoma" panose="020B0604030504040204" charset="0"/>
              </a:rPr>
              <a:t>Skype: SINOLTECH | WhatsApp: +86 153 1880 7707</a:t>
            </a:r>
            <a:endParaRPr lang="en-US" sz="1200">
              <a:solidFill>
                <a:schemeClr val="bg1"/>
              </a:solidFill>
              <a:latin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220" y="8797290"/>
            <a:ext cx="1480185" cy="148018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310765" y="7152005"/>
            <a:ext cx="3488690" cy="318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20" dirty="0">
                <a:solidFill>
                  <a:srgbClr val="343434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spc="-35" dirty="0">
                <a:solidFill>
                  <a:srgbClr val="343434"/>
                </a:solidFill>
                <a:latin typeface="Tahoma" panose="020B0604030504040204"/>
                <a:cs typeface="Tahoma" panose="020B0604030504040204"/>
              </a:rPr>
              <a:t>20</a:t>
            </a:r>
            <a:r>
              <a:rPr lang="en-US" sz="2000" spc="-35" dirty="0">
                <a:solidFill>
                  <a:srgbClr val="343434"/>
                </a:solidFill>
                <a:latin typeface="Tahoma" panose="020B0604030504040204"/>
                <a:cs typeface="Tahoma" panose="020B0604030504040204"/>
              </a:rPr>
              <a:t>21 SINOLTECH PATENT</a:t>
            </a:r>
            <a:endParaRPr lang="en-US" sz="2000" spc="-35" dirty="0">
              <a:solidFill>
                <a:srgbClr val="343434"/>
              </a:solidFill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99" name="文本框 298"/>
          <p:cNvSpPr txBox="1"/>
          <p:nvPr/>
        </p:nvSpPr>
        <p:spPr>
          <a:xfrm>
            <a:off x="412115" y="6597650"/>
            <a:ext cx="6866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accent2"/>
                </a:solidFill>
              </a:rPr>
              <a:t>UNIQUE DESIGN VERTICAL SOLAR LED STREET LIGHT</a:t>
            </a:r>
            <a:endParaRPr lang="en-US" altLang="zh-CN" sz="2400" b="1">
              <a:solidFill>
                <a:schemeClr val="accent2"/>
              </a:solidFill>
            </a:endParaRPr>
          </a:p>
        </p:txBody>
      </p:sp>
      <p:pic>
        <p:nvPicPr>
          <p:cNvPr id="298" name="图片 297" descr="LOGO-空白背景-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900" y="9234170"/>
            <a:ext cx="1118870" cy="606425"/>
          </a:xfrm>
          <a:prstGeom prst="rect">
            <a:avLst/>
          </a:prstGeom>
        </p:spPr>
      </p:pic>
      <p:pic>
        <p:nvPicPr>
          <p:cNvPr id="14" name="图片 13" descr="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6765" y="562610"/>
            <a:ext cx="5374005" cy="5922010"/>
          </a:xfrm>
          <a:prstGeom prst="rect">
            <a:avLst/>
          </a:prstGeom>
        </p:spPr>
      </p:pic>
      <p:sp>
        <p:nvSpPr>
          <p:cNvPr id="16" name="object 3"/>
          <p:cNvSpPr txBox="1"/>
          <p:nvPr/>
        </p:nvSpPr>
        <p:spPr>
          <a:xfrm>
            <a:off x="252730" y="305435"/>
            <a:ext cx="1480185" cy="181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10" dirty="0">
                <a:solidFill>
                  <a:srgbClr val="2D2D2D"/>
                </a:solidFill>
                <a:latin typeface="Tahoma" panose="020B0604030504040204"/>
                <a:cs typeface="Tahoma" panose="020B0604030504040204"/>
              </a:rPr>
              <a:t>Contact SINOLTECH</a:t>
            </a:r>
            <a:endParaRPr lang="en-US" sz="1100" spc="10" dirty="0">
              <a:solidFill>
                <a:srgbClr val="2D2D2D"/>
              </a:solidFill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7" name="object 4"/>
          <p:cNvSpPr/>
          <p:nvPr/>
        </p:nvSpPr>
        <p:spPr>
          <a:xfrm>
            <a:off x="293989" y="549056"/>
            <a:ext cx="1040130" cy="0"/>
          </a:xfrm>
          <a:custGeom>
            <a:avLst/>
            <a:gdLst/>
            <a:ahLst/>
            <a:cxnLst/>
            <a:rect l="l" t="t" r="r" b="b"/>
            <a:pathLst>
              <a:path w="1040130">
                <a:moveTo>
                  <a:pt x="0" y="0"/>
                </a:moveTo>
                <a:lnTo>
                  <a:pt x="1039520" y="0"/>
                </a:lnTo>
              </a:path>
            </a:pathLst>
          </a:custGeom>
          <a:ln w="12700">
            <a:solidFill>
              <a:srgbClr val="FC1A26"/>
            </a:solidFill>
          </a:ln>
        </p:spPr>
        <p:txBody>
          <a:bodyPr wrap="square" lIns="0" tIns="0" rIns="0" bIns="0" rtlCol="0"/>
          <a:p/>
        </p:txBody>
      </p:sp>
      <p:sp>
        <p:nvSpPr>
          <p:cNvPr id="18" name="object 5"/>
          <p:cNvSpPr/>
          <p:nvPr/>
        </p:nvSpPr>
        <p:spPr>
          <a:xfrm>
            <a:off x="1335243" y="497112"/>
            <a:ext cx="118770" cy="1038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pic>
        <p:nvPicPr>
          <p:cNvPr id="19" name="图片 18" descr="微信图片_202011101730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115" y="1586865"/>
            <a:ext cx="3779520" cy="4744720"/>
          </a:xfrm>
          <a:prstGeom prst="round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 descr="0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315" y="1024890"/>
            <a:ext cx="3972560" cy="726694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2659" y="494568"/>
            <a:ext cx="4101565" cy="89275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4906" y="913250"/>
            <a:ext cx="2025014" cy="8063230"/>
          </a:xfrm>
          <a:custGeom>
            <a:avLst/>
            <a:gdLst/>
            <a:ahLst/>
            <a:cxnLst/>
            <a:rect l="l" t="t" r="r" b="b"/>
            <a:pathLst>
              <a:path w="2025014" h="8063230">
                <a:moveTo>
                  <a:pt x="1879625" y="0"/>
                </a:moveTo>
                <a:lnTo>
                  <a:pt x="144818" y="0"/>
                </a:lnTo>
                <a:lnTo>
                  <a:pt x="61095" y="2231"/>
                </a:lnTo>
                <a:lnTo>
                  <a:pt x="18102" y="17854"/>
                </a:lnTo>
                <a:lnTo>
                  <a:pt x="2262" y="60259"/>
                </a:lnTo>
                <a:lnTo>
                  <a:pt x="0" y="142836"/>
                </a:lnTo>
                <a:lnTo>
                  <a:pt x="0" y="7920215"/>
                </a:lnTo>
                <a:lnTo>
                  <a:pt x="2262" y="8002792"/>
                </a:lnTo>
                <a:lnTo>
                  <a:pt x="18102" y="8045197"/>
                </a:lnTo>
                <a:lnTo>
                  <a:pt x="61095" y="8060820"/>
                </a:lnTo>
                <a:lnTo>
                  <a:pt x="144818" y="8063052"/>
                </a:lnTo>
                <a:lnTo>
                  <a:pt x="1879625" y="8063052"/>
                </a:lnTo>
                <a:lnTo>
                  <a:pt x="1963348" y="8060820"/>
                </a:lnTo>
                <a:lnTo>
                  <a:pt x="2006341" y="8045197"/>
                </a:lnTo>
                <a:lnTo>
                  <a:pt x="2022180" y="8002792"/>
                </a:lnTo>
                <a:lnTo>
                  <a:pt x="2024443" y="7920215"/>
                </a:lnTo>
                <a:lnTo>
                  <a:pt x="2024443" y="142836"/>
                </a:lnTo>
                <a:lnTo>
                  <a:pt x="2022180" y="60259"/>
                </a:lnTo>
                <a:lnTo>
                  <a:pt x="2006341" y="17854"/>
                </a:lnTo>
                <a:lnTo>
                  <a:pt x="1963348" y="2231"/>
                </a:lnTo>
                <a:lnTo>
                  <a:pt x="1879625" y="0"/>
                </a:lnTo>
                <a:close/>
              </a:path>
            </a:pathLst>
          </a:custGeom>
          <a:solidFill>
            <a:srgbClr val="EBECED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96056" y="2066826"/>
            <a:ext cx="1827530" cy="909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7000"/>
              </a:lnSpc>
              <a:spcBef>
                <a:spcPts val="100"/>
              </a:spcBef>
            </a:pPr>
            <a:r>
              <a:rPr lang="en-US" sz="1000" spc="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Vertical </a:t>
            </a:r>
            <a:r>
              <a:rPr sz="1000" spc="-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solar </a:t>
            </a:r>
            <a:r>
              <a:rPr sz="1000" spc="3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LED </a:t>
            </a:r>
            <a:r>
              <a:rPr sz="100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street</a:t>
            </a:r>
            <a:r>
              <a:rPr sz="1000" spc="-14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post </a:t>
            </a:r>
            <a:r>
              <a:rPr sz="1000" spc="-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is </a:t>
            </a:r>
            <a:r>
              <a:rPr sz="1000" spc="-3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lang="en-US" sz="1000" spc="-3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1000" spc="-3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advanced </a:t>
            </a:r>
            <a:r>
              <a:rPr sz="1000" spc="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combination </a:t>
            </a:r>
            <a:r>
              <a:rPr sz="1000" spc="1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with  </a:t>
            </a:r>
            <a:r>
              <a:rPr sz="1000" spc="-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latest technology. </a:t>
            </a:r>
            <a:r>
              <a:rPr sz="1000" spc="-4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It </a:t>
            </a:r>
            <a:r>
              <a:rPr sz="100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adopts the  </a:t>
            </a:r>
            <a:r>
              <a:rPr sz="1000" spc="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cylindrical </a:t>
            </a:r>
            <a:r>
              <a:rPr sz="1000" spc="-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solar modules </a:t>
            </a:r>
            <a:r>
              <a:rPr sz="1000" spc="-2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as </a:t>
            </a:r>
            <a:r>
              <a:rPr sz="1000" spc="-3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a  </a:t>
            </a:r>
            <a:r>
              <a:rPr sz="1000" spc="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revolutionary </a:t>
            </a:r>
            <a:r>
              <a:rPr sz="1000" spc="-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design</a:t>
            </a:r>
            <a:r>
              <a:rPr sz="1000" spc="1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.</a:t>
            </a:r>
            <a:endParaRPr sz="10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6056" y="3133626"/>
            <a:ext cx="1830070" cy="2166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7000"/>
              </a:lnSpc>
              <a:spcBef>
                <a:spcPts val="100"/>
              </a:spcBef>
            </a:pPr>
            <a:r>
              <a:rPr sz="1000" spc="-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Solar</a:t>
            </a:r>
            <a:r>
              <a:rPr sz="1000" spc="-8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cylinder</a:t>
            </a:r>
            <a:r>
              <a:rPr sz="1000" spc="-8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is</a:t>
            </a:r>
            <a:r>
              <a:rPr sz="1000" spc="-6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based</a:t>
            </a:r>
            <a:r>
              <a:rPr sz="1000" spc="-6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1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on</a:t>
            </a:r>
            <a:r>
              <a:rPr sz="1000" spc="-6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modu-  </a:t>
            </a:r>
            <a:r>
              <a:rPr sz="1000" spc="-1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lar </a:t>
            </a:r>
            <a:r>
              <a:rPr sz="1000" spc="1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conception which </a:t>
            </a:r>
            <a:r>
              <a:rPr sz="1000" spc="-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can </a:t>
            </a:r>
            <a:r>
              <a:rPr sz="100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be  </a:t>
            </a:r>
            <a:r>
              <a:rPr sz="1000" spc="-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easily </a:t>
            </a:r>
            <a:r>
              <a:rPr sz="100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mounted </a:t>
            </a:r>
            <a:r>
              <a:rPr sz="1000" spc="2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to </a:t>
            </a:r>
            <a:r>
              <a:rPr sz="1000" spc="-1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any </a:t>
            </a:r>
            <a:r>
              <a:rPr sz="1000" spc="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kind </a:t>
            </a:r>
            <a:r>
              <a:rPr sz="1000" spc="2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of  </a:t>
            </a:r>
            <a:r>
              <a:rPr sz="1000" spc="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pole </a:t>
            </a:r>
            <a:r>
              <a:rPr sz="1000" spc="1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within </a:t>
            </a:r>
            <a:r>
              <a:rPr sz="1000" spc="-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diameter </a:t>
            </a:r>
            <a:r>
              <a:rPr sz="1000" spc="-5" dirty="0">
                <a:solidFill>
                  <a:srgbClr val="FF0000"/>
                </a:solidFill>
                <a:latin typeface="Tahoma" panose="020B0604030504040204"/>
                <a:cs typeface="Tahoma" panose="020B0604030504040204"/>
              </a:rPr>
              <a:t>1</a:t>
            </a:r>
            <a:r>
              <a:rPr lang="en-US" sz="1000" spc="-5" dirty="0">
                <a:solidFill>
                  <a:srgbClr val="FF0000"/>
                </a:solidFill>
                <a:latin typeface="Tahoma" panose="020B0604030504040204"/>
                <a:cs typeface="Tahoma" panose="020B0604030504040204"/>
              </a:rPr>
              <a:t>40</a:t>
            </a:r>
            <a:r>
              <a:rPr sz="1000" spc="-5" dirty="0">
                <a:solidFill>
                  <a:srgbClr val="FF0000"/>
                </a:solidFill>
                <a:latin typeface="Tahoma" panose="020B0604030504040204"/>
                <a:cs typeface="Tahoma" panose="020B0604030504040204"/>
              </a:rPr>
              <a:t>mm</a:t>
            </a:r>
            <a:r>
              <a:rPr sz="1000" spc="-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, </a:t>
            </a:r>
            <a:r>
              <a:rPr sz="1000" spc="-4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It  </a:t>
            </a:r>
            <a:r>
              <a:rPr sz="100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adopts mono-crystalline </a:t>
            </a:r>
            <a:r>
              <a:rPr sz="1000" spc="-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solar  </a:t>
            </a:r>
            <a:r>
              <a:rPr sz="1000" spc="-1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panel </a:t>
            </a:r>
            <a:r>
              <a:rPr sz="1000" spc="1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with </a:t>
            </a:r>
            <a:r>
              <a:rPr sz="1000" spc="-1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high </a:t>
            </a:r>
            <a:r>
              <a:rPr sz="1000" spc="1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eﬃciency </a:t>
            </a:r>
            <a:r>
              <a:rPr sz="100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up </a:t>
            </a:r>
            <a:r>
              <a:rPr sz="1000" spc="1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to  </a:t>
            </a:r>
            <a:r>
              <a:rPr sz="1000" spc="-3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21.2% </a:t>
            </a:r>
            <a:r>
              <a:rPr sz="1000" spc="-1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and more </a:t>
            </a:r>
            <a:r>
              <a:rPr sz="1000" spc="-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than </a:t>
            </a:r>
            <a:r>
              <a:rPr sz="1000" spc="3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20 </a:t>
            </a:r>
            <a:r>
              <a:rPr sz="1000" spc="-1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years  </a:t>
            </a:r>
            <a:r>
              <a:rPr sz="1000" spc="-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lifetime. </a:t>
            </a:r>
            <a:r>
              <a:rPr sz="1000" spc="-4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It </a:t>
            </a:r>
            <a:r>
              <a:rPr sz="1000" spc="-1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has </a:t>
            </a:r>
            <a:r>
              <a:rPr sz="1000" spc="-3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a </a:t>
            </a:r>
            <a:r>
              <a:rPr sz="1000" spc="1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ﬂexible</a:t>
            </a:r>
            <a:r>
              <a:rPr sz="1000" spc="-20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1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modular  </a:t>
            </a:r>
            <a:r>
              <a:rPr sz="1000" spc="-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design </a:t>
            </a:r>
            <a:r>
              <a:rPr sz="1000" spc="-1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and </a:t>
            </a:r>
            <a:r>
              <a:rPr sz="1000" spc="1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with </a:t>
            </a:r>
            <a:r>
              <a:rPr sz="1000" spc="-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much </a:t>
            </a:r>
            <a:r>
              <a:rPr sz="100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aestheti-  </a:t>
            </a:r>
            <a:r>
              <a:rPr sz="1000" spc="-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cal </a:t>
            </a:r>
            <a:r>
              <a:rPr sz="1000" spc="-1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appearance. </a:t>
            </a:r>
            <a:r>
              <a:rPr sz="1000" spc="2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And </a:t>
            </a:r>
            <a:r>
              <a:rPr sz="1000" spc="1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it </a:t>
            </a:r>
            <a:r>
              <a:rPr sz="1000" spc="-1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has </a:t>
            </a:r>
            <a:r>
              <a:rPr sz="1000" spc="-3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a  </a:t>
            </a:r>
            <a:r>
              <a:rPr sz="1000" spc="-1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great</a:t>
            </a:r>
            <a:r>
              <a:rPr sz="1000" spc="-6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performance</a:t>
            </a:r>
            <a:r>
              <a:rPr sz="1000" spc="-6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in</a:t>
            </a:r>
            <a:r>
              <a:rPr sz="1000" spc="-8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1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wind</a:t>
            </a:r>
            <a:r>
              <a:rPr sz="1000" spc="-6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resis-  tance</a:t>
            </a:r>
            <a:r>
              <a:rPr sz="1000" spc="-7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than</a:t>
            </a:r>
            <a:r>
              <a:rPr sz="1000" spc="-6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1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regular</a:t>
            </a:r>
            <a:r>
              <a:rPr sz="1000" spc="-8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solar</a:t>
            </a:r>
            <a:r>
              <a:rPr sz="1000" spc="-8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2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panel.</a:t>
            </a:r>
            <a:endParaRPr sz="10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6056" y="5445026"/>
            <a:ext cx="1830070" cy="1987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7000"/>
              </a:lnSpc>
              <a:spcBef>
                <a:spcPts val="100"/>
              </a:spcBef>
            </a:pPr>
            <a:r>
              <a:rPr sz="1000" spc="-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The </a:t>
            </a:r>
            <a:r>
              <a:rPr sz="1000" spc="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complete </a:t>
            </a:r>
            <a:r>
              <a:rPr sz="1000" spc="-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solar </a:t>
            </a:r>
            <a:r>
              <a:rPr sz="1000" spc="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pole </a:t>
            </a:r>
            <a:r>
              <a:rPr sz="1000" spc="1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only  </a:t>
            </a:r>
            <a:r>
              <a:rPr sz="100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includes </a:t>
            </a:r>
            <a:r>
              <a:rPr sz="1000" spc="2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two </a:t>
            </a:r>
            <a:r>
              <a:rPr sz="1000" spc="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functional compo-  </a:t>
            </a:r>
            <a:r>
              <a:rPr sz="1000" spc="-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nents </a:t>
            </a:r>
            <a:r>
              <a:rPr sz="100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including </a:t>
            </a:r>
            <a:r>
              <a:rPr sz="1000" spc="-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solar </a:t>
            </a:r>
            <a:r>
              <a:rPr sz="100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cylinder  </a:t>
            </a:r>
            <a:r>
              <a:rPr sz="1000" spc="-1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and </a:t>
            </a:r>
            <a:r>
              <a:rPr sz="1000" spc="-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solar </a:t>
            </a:r>
            <a:r>
              <a:rPr sz="100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light </a:t>
            </a:r>
            <a:r>
              <a:rPr sz="1000" spc="-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head </a:t>
            </a:r>
            <a:r>
              <a:rPr sz="1000" spc="1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which </a:t>
            </a:r>
            <a:r>
              <a:rPr sz="1000" spc="-2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are  </a:t>
            </a:r>
            <a:r>
              <a:rPr sz="100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be </a:t>
            </a:r>
            <a:r>
              <a:rPr sz="1000" spc="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connected </a:t>
            </a:r>
            <a:r>
              <a:rPr sz="1000" spc="2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to </a:t>
            </a:r>
            <a:r>
              <a:rPr sz="1000" spc="-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each </a:t>
            </a:r>
            <a:r>
              <a:rPr sz="100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other  </a:t>
            </a:r>
            <a:r>
              <a:rPr sz="1000" spc="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directly</a:t>
            </a:r>
            <a:r>
              <a:rPr sz="1000" spc="-10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by</a:t>
            </a:r>
            <a:r>
              <a:rPr sz="1000" spc="-10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lang="en-US" sz="1000" spc="-10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easy to plug </a:t>
            </a:r>
            <a:r>
              <a:rPr sz="100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connectors.</a:t>
            </a:r>
            <a:r>
              <a:rPr sz="1000" spc="-11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The  </a:t>
            </a:r>
            <a:r>
              <a:rPr sz="100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battery </a:t>
            </a:r>
            <a:r>
              <a:rPr sz="1000" spc="-1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and </a:t>
            </a:r>
            <a:r>
              <a:rPr sz="1000" spc="-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solar </a:t>
            </a:r>
            <a:r>
              <a:rPr sz="1000" spc="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controller </a:t>
            </a:r>
            <a:r>
              <a:rPr sz="1000" spc="-2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are  </a:t>
            </a:r>
            <a:r>
              <a:rPr sz="1000" spc="1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built </a:t>
            </a:r>
            <a:r>
              <a:rPr sz="100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inside </a:t>
            </a:r>
            <a:r>
              <a:rPr sz="1000" spc="2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of </a:t>
            </a:r>
            <a:r>
              <a:rPr sz="100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light </a:t>
            </a:r>
            <a:r>
              <a:rPr sz="1000" spc="-1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ﬁxture. </a:t>
            </a:r>
            <a:r>
              <a:rPr sz="1000" spc="-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The  </a:t>
            </a:r>
            <a:r>
              <a:rPr sz="1000" spc="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powers </a:t>
            </a:r>
            <a:r>
              <a:rPr sz="1000" spc="2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of </a:t>
            </a:r>
            <a:r>
              <a:rPr sz="1000" spc="-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solar </a:t>
            </a:r>
            <a:r>
              <a:rPr sz="100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light </a:t>
            </a:r>
            <a:r>
              <a:rPr sz="1000" spc="-1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heads </a:t>
            </a:r>
            <a:r>
              <a:rPr lang="en-US" sz="1000" spc="-1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include 30W,60W,80W </a:t>
            </a:r>
            <a:r>
              <a:rPr sz="1000" spc="2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to </a:t>
            </a:r>
            <a:r>
              <a:rPr sz="1000" spc="-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meet  </a:t>
            </a:r>
            <a:r>
              <a:rPr sz="100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most </a:t>
            </a:r>
            <a:r>
              <a:rPr sz="1000" spc="-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requirements </a:t>
            </a:r>
            <a:r>
              <a:rPr sz="1000" spc="2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1000" spc="-22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1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projects.</a:t>
            </a:r>
            <a:endParaRPr sz="10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6056" y="7578625"/>
            <a:ext cx="1830705" cy="1269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7000"/>
              </a:lnSpc>
              <a:spcBef>
                <a:spcPts val="100"/>
              </a:spcBef>
            </a:pPr>
            <a:r>
              <a:rPr sz="1000" spc="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Vertical </a:t>
            </a:r>
            <a:r>
              <a:rPr sz="100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solar street light </a:t>
            </a:r>
            <a:r>
              <a:rPr sz="1000" spc="-22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pole  </a:t>
            </a:r>
            <a:r>
              <a:rPr sz="1000" spc="-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is </a:t>
            </a:r>
            <a:r>
              <a:rPr sz="1000" spc="-3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a </a:t>
            </a:r>
            <a:r>
              <a:rPr sz="1000" spc="-1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premium and </a:t>
            </a:r>
            <a:r>
              <a:rPr sz="1000" spc="-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advanced  product. </a:t>
            </a:r>
            <a:r>
              <a:rPr sz="1000" spc="-4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It </a:t>
            </a:r>
            <a:r>
              <a:rPr sz="1000" spc="-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is designed </a:t>
            </a:r>
            <a:r>
              <a:rPr sz="100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specially  </a:t>
            </a:r>
            <a:r>
              <a:rPr sz="1000" spc="1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for </a:t>
            </a:r>
            <a:r>
              <a:rPr sz="1000" spc="-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these projects </a:t>
            </a:r>
            <a:r>
              <a:rPr sz="100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concerning </a:t>
            </a:r>
            <a:r>
              <a:rPr sz="1000" spc="-3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a  </a:t>
            </a:r>
            <a:r>
              <a:rPr sz="1000" spc="1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lot </a:t>
            </a:r>
            <a:r>
              <a:rPr sz="1000" spc="1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on </a:t>
            </a:r>
            <a:r>
              <a:rPr sz="100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aesthetical </a:t>
            </a:r>
            <a:r>
              <a:rPr sz="1000" spc="-1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appearance  </a:t>
            </a:r>
            <a:r>
              <a:rPr sz="1000" spc="1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with </a:t>
            </a:r>
            <a:r>
              <a:rPr sz="1000" spc="-1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high </a:t>
            </a:r>
            <a:r>
              <a:rPr sz="100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luminous </a:t>
            </a:r>
            <a:r>
              <a:rPr sz="1000" spc="-1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ﬂux, </a:t>
            </a:r>
            <a:r>
              <a:rPr sz="1000" spc="-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durable  </a:t>
            </a:r>
            <a:r>
              <a:rPr sz="1000" spc="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quality</a:t>
            </a:r>
            <a:r>
              <a:rPr sz="1000" spc="-11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system</a:t>
            </a:r>
            <a:r>
              <a:rPr sz="1000" spc="-8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1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and</a:t>
            </a:r>
            <a:r>
              <a:rPr sz="1000" spc="-8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long</a:t>
            </a:r>
            <a:r>
              <a:rPr sz="1000" spc="-8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5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time</a:t>
            </a:r>
            <a:r>
              <a:rPr sz="1000" spc="-8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10" dirty="0">
                <a:solidFill>
                  <a:srgbClr val="515151"/>
                </a:solidFill>
                <a:latin typeface="Tahoma" panose="020B0604030504040204"/>
                <a:cs typeface="Tahoma" panose="020B0604030504040204"/>
              </a:rPr>
              <a:t>use</a:t>
            </a:r>
            <a:endParaRPr sz="10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37358" y="1029800"/>
            <a:ext cx="294640" cy="255270"/>
          </a:xfrm>
          <a:custGeom>
            <a:avLst/>
            <a:gdLst/>
            <a:ahLst/>
            <a:cxnLst/>
            <a:rect l="l" t="t" r="r" b="b"/>
            <a:pathLst>
              <a:path w="294640" h="255269">
                <a:moveTo>
                  <a:pt x="213194" y="0"/>
                </a:moveTo>
                <a:lnTo>
                  <a:pt x="66141" y="8178"/>
                </a:lnTo>
                <a:lnTo>
                  <a:pt x="0" y="134429"/>
                </a:lnTo>
                <a:lnTo>
                  <a:pt x="80035" y="251294"/>
                </a:lnTo>
                <a:lnTo>
                  <a:pt x="132219" y="254711"/>
                </a:lnTo>
                <a:lnTo>
                  <a:pt x="123875" y="217208"/>
                </a:lnTo>
                <a:lnTo>
                  <a:pt x="101676" y="215747"/>
                </a:lnTo>
                <a:lnTo>
                  <a:pt x="44272" y="131978"/>
                </a:lnTo>
                <a:lnTo>
                  <a:pt x="90512" y="43751"/>
                </a:lnTo>
                <a:lnTo>
                  <a:pt x="193268" y="38023"/>
                </a:lnTo>
                <a:lnTo>
                  <a:pt x="239236" y="38023"/>
                </a:lnTo>
                <a:lnTo>
                  <a:pt x="213194" y="0"/>
                </a:lnTo>
                <a:close/>
              </a:path>
              <a:path w="294640" h="255269">
                <a:moveTo>
                  <a:pt x="239236" y="38023"/>
                </a:moveTo>
                <a:lnTo>
                  <a:pt x="193268" y="38023"/>
                </a:lnTo>
                <a:lnTo>
                  <a:pt x="249783" y="120548"/>
                </a:lnTo>
                <a:lnTo>
                  <a:pt x="217957" y="179793"/>
                </a:lnTo>
                <a:lnTo>
                  <a:pt x="231711" y="235610"/>
                </a:lnTo>
                <a:lnTo>
                  <a:pt x="294068" y="118084"/>
                </a:lnTo>
                <a:lnTo>
                  <a:pt x="239236" y="38023"/>
                </a:lnTo>
                <a:close/>
              </a:path>
            </a:pathLst>
          </a:custGeom>
          <a:solidFill>
            <a:srgbClr val="383838">
              <a:alpha val="6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674480" y="9489416"/>
            <a:ext cx="66675" cy="107950"/>
          </a:xfrm>
          <a:custGeom>
            <a:avLst/>
            <a:gdLst/>
            <a:ahLst/>
            <a:cxnLst/>
            <a:rect l="l" t="t" r="r" b="b"/>
            <a:pathLst>
              <a:path w="66675" h="107950">
                <a:moveTo>
                  <a:pt x="5372" y="0"/>
                </a:moveTo>
                <a:lnTo>
                  <a:pt x="355" y="5206"/>
                </a:lnTo>
                <a:lnTo>
                  <a:pt x="21" y="15328"/>
                </a:lnTo>
                <a:lnTo>
                  <a:pt x="0" y="102692"/>
                </a:lnTo>
                <a:lnTo>
                  <a:pt x="4673" y="107899"/>
                </a:lnTo>
                <a:lnTo>
                  <a:pt x="66116" y="107899"/>
                </a:lnTo>
                <a:lnTo>
                  <a:pt x="66116" y="99085"/>
                </a:lnTo>
                <a:lnTo>
                  <a:pt x="22987" y="99085"/>
                </a:lnTo>
                <a:lnTo>
                  <a:pt x="21551" y="97294"/>
                </a:lnTo>
                <a:lnTo>
                  <a:pt x="21551" y="55879"/>
                </a:lnTo>
                <a:lnTo>
                  <a:pt x="54660" y="55879"/>
                </a:lnTo>
                <a:lnTo>
                  <a:pt x="54660" y="47332"/>
                </a:lnTo>
                <a:lnTo>
                  <a:pt x="21551" y="47332"/>
                </a:lnTo>
                <a:lnTo>
                  <a:pt x="21551" y="15328"/>
                </a:lnTo>
                <a:lnTo>
                  <a:pt x="21907" y="12115"/>
                </a:lnTo>
                <a:lnTo>
                  <a:pt x="23710" y="10490"/>
                </a:lnTo>
                <a:lnTo>
                  <a:pt x="64808" y="10490"/>
                </a:lnTo>
                <a:lnTo>
                  <a:pt x="64808" y="368"/>
                </a:lnTo>
                <a:lnTo>
                  <a:pt x="15074" y="368"/>
                </a:lnTo>
                <a:lnTo>
                  <a:pt x="53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635508" y="9491866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981"/>
                </a:lnTo>
              </a:path>
            </a:pathLst>
          </a:custGeom>
          <a:ln w="2152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743900" y="9487379"/>
            <a:ext cx="91440" cy="113030"/>
          </a:xfrm>
          <a:custGeom>
            <a:avLst/>
            <a:gdLst/>
            <a:ahLst/>
            <a:cxnLst/>
            <a:rect l="l" t="t" r="r" b="b"/>
            <a:pathLst>
              <a:path w="91439" h="113029">
                <a:moveTo>
                  <a:pt x="49999" y="0"/>
                </a:moveTo>
                <a:lnTo>
                  <a:pt x="30534" y="4436"/>
                </a:lnTo>
                <a:lnTo>
                  <a:pt x="14641" y="16533"/>
                </a:lnTo>
                <a:lnTo>
                  <a:pt x="3928" y="34477"/>
                </a:lnTo>
                <a:lnTo>
                  <a:pt x="0" y="56451"/>
                </a:lnTo>
                <a:lnTo>
                  <a:pt x="3710" y="78432"/>
                </a:lnTo>
                <a:lnTo>
                  <a:pt x="14060" y="96380"/>
                </a:lnTo>
                <a:lnTo>
                  <a:pt x="29880" y="108479"/>
                </a:lnTo>
                <a:lnTo>
                  <a:pt x="49999" y="112915"/>
                </a:lnTo>
                <a:lnTo>
                  <a:pt x="68920" y="108770"/>
                </a:lnTo>
                <a:lnTo>
                  <a:pt x="74801" y="104584"/>
                </a:lnTo>
                <a:lnTo>
                  <a:pt x="53428" y="104584"/>
                </a:lnTo>
                <a:lnTo>
                  <a:pt x="39818" y="100905"/>
                </a:lnTo>
                <a:lnTo>
                  <a:pt x="29292" y="90809"/>
                </a:lnTo>
                <a:lnTo>
                  <a:pt x="22500" y="75711"/>
                </a:lnTo>
                <a:lnTo>
                  <a:pt x="20091" y="57023"/>
                </a:lnTo>
                <a:lnTo>
                  <a:pt x="22058" y="37247"/>
                </a:lnTo>
                <a:lnTo>
                  <a:pt x="28163" y="21999"/>
                </a:lnTo>
                <a:lnTo>
                  <a:pt x="38709" y="12185"/>
                </a:lnTo>
                <a:lnTo>
                  <a:pt x="54000" y="8712"/>
                </a:lnTo>
                <a:lnTo>
                  <a:pt x="75933" y="8712"/>
                </a:lnTo>
                <a:lnTo>
                  <a:pt x="71323" y="5456"/>
                </a:lnTo>
                <a:lnTo>
                  <a:pt x="61135" y="1416"/>
                </a:lnTo>
                <a:lnTo>
                  <a:pt x="49999" y="0"/>
                </a:lnTo>
                <a:close/>
              </a:path>
              <a:path w="91439" h="113029">
                <a:moveTo>
                  <a:pt x="85572" y="80264"/>
                </a:moveTo>
                <a:lnTo>
                  <a:pt x="78464" y="90225"/>
                </a:lnTo>
                <a:lnTo>
                  <a:pt x="70062" y="97901"/>
                </a:lnTo>
                <a:lnTo>
                  <a:pt x="61380" y="102838"/>
                </a:lnTo>
                <a:lnTo>
                  <a:pt x="53428" y="104584"/>
                </a:lnTo>
                <a:lnTo>
                  <a:pt x="74801" y="104584"/>
                </a:lnTo>
                <a:lnTo>
                  <a:pt x="81732" y="99650"/>
                </a:lnTo>
                <a:lnTo>
                  <a:pt x="89002" y="90530"/>
                </a:lnTo>
                <a:lnTo>
                  <a:pt x="91439" y="86118"/>
                </a:lnTo>
                <a:lnTo>
                  <a:pt x="85572" y="80264"/>
                </a:lnTo>
                <a:close/>
              </a:path>
              <a:path w="91439" h="113029">
                <a:moveTo>
                  <a:pt x="75933" y="8712"/>
                </a:moveTo>
                <a:lnTo>
                  <a:pt x="54000" y="8712"/>
                </a:lnTo>
                <a:lnTo>
                  <a:pt x="61744" y="9915"/>
                </a:lnTo>
                <a:lnTo>
                  <a:pt x="69224" y="13347"/>
                </a:lnTo>
                <a:lnTo>
                  <a:pt x="76128" y="18742"/>
                </a:lnTo>
                <a:lnTo>
                  <a:pt x="82143" y="25831"/>
                </a:lnTo>
                <a:lnTo>
                  <a:pt x="87845" y="20142"/>
                </a:lnTo>
                <a:lnTo>
                  <a:pt x="80310" y="11803"/>
                </a:lnTo>
                <a:lnTo>
                  <a:pt x="75933" y="87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801902" y="9622964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180" y="0"/>
                </a:moveTo>
                <a:lnTo>
                  <a:pt x="6985" y="0"/>
                </a:lnTo>
                <a:lnTo>
                  <a:pt x="0" y="6985"/>
                </a:lnTo>
                <a:lnTo>
                  <a:pt x="0" y="24218"/>
                </a:lnTo>
                <a:lnTo>
                  <a:pt x="6985" y="31203"/>
                </a:lnTo>
                <a:lnTo>
                  <a:pt x="24180" y="31203"/>
                </a:lnTo>
                <a:lnTo>
                  <a:pt x="31165" y="24218"/>
                </a:lnTo>
                <a:lnTo>
                  <a:pt x="31165" y="6985"/>
                </a:lnTo>
                <a:lnTo>
                  <a:pt x="24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624704" y="9627650"/>
            <a:ext cx="174625" cy="0"/>
          </a:xfrm>
          <a:custGeom>
            <a:avLst/>
            <a:gdLst/>
            <a:ahLst/>
            <a:cxnLst/>
            <a:rect l="l" t="t" r="r" b="b"/>
            <a:pathLst>
              <a:path w="174625">
                <a:moveTo>
                  <a:pt x="0" y="0"/>
                </a:moveTo>
                <a:lnTo>
                  <a:pt x="174026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624704" y="9625745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5197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624704" y="9623840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4">
                <a:moveTo>
                  <a:pt x="0" y="0"/>
                </a:moveTo>
                <a:lnTo>
                  <a:pt x="17685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624704" y="9653050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4">
                <a:moveTo>
                  <a:pt x="0" y="0"/>
                </a:moveTo>
                <a:lnTo>
                  <a:pt x="176623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624704" y="9651145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503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624704" y="9649240"/>
            <a:ext cx="173990" cy="0"/>
          </a:xfrm>
          <a:custGeom>
            <a:avLst/>
            <a:gdLst/>
            <a:ahLst/>
            <a:cxnLst/>
            <a:rect l="l" t="t" r="r" b="b"/>
            <a:pathLst>
              <a:path w="173989">
                <a:moveTo>
                  <a:pt x="0" y="0"/>
                </a:moveTo>
                <a:lnTo>
                  <a:pt x="17390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022523" y="9511427"/>
            <a:ext cx="148590" cy="262255"/>
          </a:xfrm>
          <a:custGeom>
            <a:avLst/>
            <a:gdLst/>
            <a:ahLst/>
            <a:cxnLst/>
            <a:rect l="l" t="t" r="r" b="b"/>
            <a:pathLst>
              <a:path w="148589" h="262254">
                <a:moveTo>
                  <a:pt x="143344" y="0"/>
                </a:moveTo>
                <a:lnTo>
                  <a:pt x="140817" y="0"/>
                </a:lnTo>
                <a:lnTo>
                  <a:pt x="96307" y="6671"/>
                </a:lnTo>
                <a:lnTo>
                  <a:pt x="57651" y="25247"/>
                </a:lnTo>
                <a:lnTo>
                  <a:pt x="27168" y="53574"/>
                </a:lnTo>
                <a:lnTo>
                  <a:pt x="7178" y="89497"/>
                </a:lnTo>
                <a:lnTo>
                  <a:pt x="0" y="130860"/>
                </a:lnTo>
                <a:lnTo>
                  <a:pt x="7178" y="172216"/>
                </a:lnTo>
                <a:lnTo>
                  <a:pt x="27168" y="208132"/>
                </a:lnTo>
                <a:lnTo>
                  <a:pt x="57651" y="236453"/>
                </a:lnTo>
                <a:lnTo>
                  <a:pt x="96307" y="255026"/>
                </a:lnTo>
                <a:lnTo>
                  <a:pt x="140817" y="261696"/>
                </a:lnTo>
                <a:lnTo>
                  <a:pt x="143344" y="261696"/>
                </a:lnTo>
                <a:lnTo>
                  <a:pt x="145859" y="261632"/>
                </a:lnTo>
                <a:lnTo>
                  <a:pt x="148361" y="261518"/>
                </a:lnTo>
                <a:lnTo>
                  <a:pt x="148361" y="225767"/>
                </a:lnTo>
                <a:lnTo>
                  <a:pt x="138315" y="225767"/>
                </a:lnTo>
                <a:lnTo>
                  <a:pt x="99629" y="218269"/>
                </a:lnTo>
                <a:lnTo>
                  <a:pt x="68037" y="197819"/>
                </a:lnTo>
                <a:lnTo>
                  <a:pt x="46736" y="167490"/>
                </a:lnTo>
                <a:lnTo>
                  <a:pt x="38925" y="130352"/>
                </a:lnTo>
                <a:lnTo>
                  <a:pt x="46736" y="93214"/>
                </a:lnTo>
                <a:lnTo>
                  <a:pt x="68037" y="62885"/>
                </a:lnTo>
                <a:lnTo>
                  <a:pt x="99629" y="42436"/>
                </a:lnTo>
                <a:lnTo>
                  <a:pt x="138315" y="34937"/>
                </a:lnTo>
                <a:lnTo>
                  <a:pt x="148361" y="34937"/>
                </a:lnTo>
                <a:lnTo>
                  <a:pt x="148361" y="190"/>
                </a:lnTo>
                <a:lnTo>
                  <a:pt x="145859" y="76"/>
                </a:lnTo>
                <a:lnTo>
                  <a:pt x="143344" y="0"/>
                </a:lnTo>
                <a:close/>
              </a:path>
              <a:path w="148589" h="262254">
                <a:moveTo>
                  <a:pt x="148361" y="225285"/>
                </a:moveTo>
                <a:lnTo>
                  <a:pt x="145059" y="225602"/>
                </a:lnTo>
                <a:lnTo>
                  <a:pt x="141706" y="225767"/>
                </a:lnTo>
                <a:lnTo>
                  <a:pt x="148361" y="225767"/>
                </a:lnTo>
                <a:lnTo>
                  <a:pt x="148361" y="225285"/>
                </a:lnTo>
                <a:close/>
              </a:path>
              <a:path w="148589" h="262254">
                <a:moveTo>
                  <a:pt x="148361" y="34937"/>
                </a:moveTo>
                <a:lnTo>
                  <a:pt x="141706" y="34937"/>
                </a:lnTo>
                <a:lnTo>
                  <a:pt x="145059" y="35115"/>
                </a:lnTo>
                <a:lnTo>
                  <a:pt x="148361" y="35433"/>
                </a:lnTo>
                <a:lnTo>
                  <a:pt x="148361" y="349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250155" y="9511422"/>
            <a:ext cx="148590" cy="262255"/>
          </a:xfrm>
          <a:custGeom>
            <a:avLst/>
            <a:gdLst/>
            <a:ahLst/>
            <a:cxnLst/>
            <a:rect l="l" t="t" r="r" b="b"/>
            <a:pathLst>
              <a:path w="148589" h="262254">
                <a:moveTo>
                  <a:pt x="143357" y="0"/>
                </a:moveTo>
                <a:lnTo>
                  <a:pt x="140817" y="0"/>
                </a:lnTo>
                <a:lnTo>
                  <a:pt x="96311" y="6671"/>
                </a:lnTo>
                <a:lnTo>
                  <a:pt x="57656" y="25247"/>
                </a:lnTo>
                <a:lnTo>
                  <a:pt x="27172" y="53574"/>
                </a:lnTo>
                <a:lnTo>
                  <a:pt x="7179" y="89497"/>
                </a:lnTo>
                <a:lnTo>
                  <a:pt x="0" y="130860"/>
                </a:lnTo>
                <a:lnTo>
                  <a:pt x="7179" y="172216"/>
                </a:lnTo>
                <a:lnTo>
                  <a:pt x="27172" y="208132"/>
                </a:lnTo>
                <a:lnTo>
                  <a:pt x="57656" y="236453"/>
                </a:lnTo>
                <a:lnTo>
                  <a:pt x="96311" y="255026"/>
                </a:lnTo>
                <a:lnTo>
                  <a:pt x="140817" y="261696"/>
                </a:lnTo>
                <a:lnTo>
                  <a:pt x="143357" y="261696"/>
                </a:lnTo>
                <a:lnTo>
                  <a:pt x="145872" y="261645"/>
                </a:lnTo>
                <a:lnTo>
                  <a:pt x="148374" y="261531"/>
                </a:lnTo>
                <a:lnTo>
                  <a:pt x="148374" y="225767"/>
                </a:lnTo>
                <a:lnTo>
                  <a:pt x="138328" y="225767"/>
                </a:lnTo>
                <a:lnTo>
                  <a:pt x="103913" y="219893"/>
                </a:lnTo>
                <a:lnTo>
                  <a:pt x="74725" y="203674"/>
                </a:lnTo>
                <a:lnTo>
                  <a:pt x="52944" y="179213"/>
                </a:lnTo>
                <a:lnTo>
                  <a:pt x="40754" y="148615"/>
                </a:lnTo>
                <a:lnTo>
                  <a:pt x="119214" y="148615"/>
                </a:lnTo>
                <a:lnTo>
                  <a:pt x="119214" y="112521"/>
                </a:lnTo>
                <a:lnTo>
                  <a:pt x="40690" y="112521"/>
                </a:lnTo>
                <a:lnTo>
                  <a:pt x="52790" y="81766"/>
                </a:lnTo>
                <a:lnTo>
                  <a:pt x="74569" y="57172"/>
                </a:lnTo>
                <a:lnTo>
                  <a:pt x="103818" y="40859"/>
                </a:lnTo>
                <a:lnTo>
                  <a:pt x="138328" y="34950"/>
                </a:lnTo>
                <a:lnTo>
                  <a:pt x="148374" y="34950"/>
                </a:lnTo>
                <a:lnTo>
                  <a:pt x="148374" y="190"/>
                </a:lnTo>
                <a:lnTo>
                  <a:pt x="145872" y="76"/>
                </a:lnTo>
                <a:lnTo>
                  <a:pt x="143357" y="0"/>
                </a:lnTo>
                <a:close/>
              </a:path>
              <a:path w="148589" h="262254">
                <a:moveTo>
                  <a:pt x="148374" y="225285"/>
                </a:moveTo>
                <a:lnTo>
                  <a:pt x="145072" y="225602"/>
                </a:lnTo>
                <a:lnTo>
                  <a:pt x="141719" y="225767"/>
                </a:lnTo>
                <a:lnTo>
                  <a:pt x="148374" y="225767"/>
                </a:lnTo>
                <a:lnTo>
                  <a:pt x="148374" y="225285"/>
                </a:lnTo>
                <a:close/>
              </a:path>
              <a:path w="148589" h="262254">
                <a:moveTo>
                  <a:pt x="148374" y="34950"/>
                </a:moveTo>
                <a:lnTo>
                  <a:pt x="141719" y="34950"/>
                </a:lnTo>
                <a:lnTo>
                  <a:pt x="145072" y="35102"/>
                </a:lnTo>
                <a:lnTo>
                  <a:pt x="148374" y="35432"/>
                </a:lnTo>
                <a:lnTo>
                  <a:pt x="148374" y="349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635885" y="9511441"/>
            <a:ext cx="222885" cy="262255"/>
          </a:xfrm>
          <a:custGeom>
            <a:avLst/>
            <a:gdLst/>
            <a:ahLst/>
            <a:cxnLst/>
            <a:rect l="l" t="t" r="r" b="b"/>
            <a:pathLst>
              <a:path w="222885" h="262254">
                <a:moveTo>
                  <a:pt x="5105" y="199758"/>
                </a:moveTo>
                <a:lnTo>
                  <a:pt x="0" y="199758"/>
                </a:lnTo>
                <a:lnTo>
                  <a:pt x="4140" y="206001"/>
                </a:lnTo>
                <a:lnTo>
                  <a:pt x="31138" y="234290"/>
                </a:lnTo>
                <a:lnTo>
                  <a:pt x="73850" y="256285"/>
                </a:lnTo>
                <a:lnTo>
                  <a:pt x="111290" y="261683"/>
                </a:lnTo>
                <a:lnTo>
                  <a:pt x="119789" y="261413"/>
                </a:lnTo>
                <a:lnTo>
                  <a:pt x="128187" y="260608"/>
                </a:lnTo>
                <a:lnTo>
                  <a:pt x="136461" y="259277"/>
                </a:lnTo>
                <a:lnTo>
                  <a:pt x="144682" y="257390"/>
                </a:lnTo>
                <a:lnTo>
                  <a:pt x="111290" y="257390"/>
                </a:lnTo>
                <a:lnTo>
                  <a:pt x="103363" y="257150"/>
                </a:lnTo>
                <a:lnTo>
                  <a:pt x="95524" y="256430"/>
                </a:lnTo>
                <a:lnTo>
                  <a:pt x="87792" y="255231"/>
                </a:lnTo>
                <a:lnTo>
                  <a:pt x="80187" y="253555"/>
                </a:lnTo>
                <a:lnTo>
                  <a:pt x="81476" y="252348"/>
                </a:lnTo>
                <a:lnTo>
                  <a:pt x="75806" y="252348"/>
                </a:lnTo>
                <a:lnTo>
                  <a:pt x="64850" y="248614"/>
                </a:lnTo>
                <a:lnTo>
                  <a:pt x="54293" y="243884"/>
                </a:lnTo>
                <a:lnTo>
                  <a:pt x="44150" y="238150"/>
                </a:lnTo>
                <a:lnTo>
                  <a:pt x="34632" y="231546"/>
                </a:lnTo>
                <a:lnTo>
                  <a:pt x="38691" y="228726"/>
                </a:lnTo>
                <a:lnTo>
                  <a:pt x="31076" y="228726"/>
                </a:lnTo>
                <a:lnTo>
                  <a:pt x="8801" y="205125"/>
                </a:lnTo>
                <a:lnTo>
                  <a:pt x="5105" y="199758"/>
                </a:lnTo>
                <a:close/>
              </a:path>
              <a:path w="222885" h="262254">
                <a:moveTo>
                  <a:pt x="133252" y="241503"/>
                </a:moveTo>
                <a:lnTo>
                  <a:pt x="111290" y="241503"/>
                </a:lnTo>
                <a:lnTo>
                  <a:pt x="121198" y="242388"/>
                </a:lnTo>
                <a:lnTo>
                  <a:pt x="129968" y="244867"/>
                </a:lnTo>
                <a:lnTo>
                  <a:pt x="137171" y="248677"/>
                </a:lnTo>
                <a:lnTo>
                  <a:pt x="142379" y="253555"/>
                </a:lnTo>
                <a:lnTo>
                  <a:pt x="134776" y="255231"/>
                </a:lnTo>
                <a:lnTo>
                  <a:pt x="127049" y="256430"/>
                </a:lnTo>
                <a:lnTo>
                  <a:pt x="119214" y="257150"/>
                </a:lnTo>
                <a:lnTo>
                  <a:pt x="111290" y="257390"/>
                </a:lnTo>
                <a:lnTo>
                  <a:pt x="144682" y="257390"/>
                </a:lnTo>
                <a:lnTo>
                  <a:pt x="157159" y="253447"/>
                </a:lnTo>
                <a:lnTo>
                  <a:pt x="159699" y="252348"/>
                </a:lnTo>
                <a:lnTo>
                  <a:pt x="146773" y="252348"/>
                </a:lnTo>
                <a:lnTo>
                  <a:pt x="145732" y="250761"/>
                </a:lnTo>
                <a:lnTo>
                  <a:pt x="144424" y="249237"/>
                </a:lnTo>
                <a:lnTo>
                  <a:pt x="143174" y="248069"/>
                </a:lnTo>
                <a:lnTo>
                  <a:pt x="142874" y="247789"/>
                </a:lnTo>
                <a:lnTo>
                  <a:pt x="143683" y="247789"/>
                </a:lnTo>
                <a:lnTo>
                  <a:pt x="148947" y="245008"/>
                </a:lnTo>
                <a:lnTo>
                  <a:pt x="139331" y="245008"/>
                </a:lnTo>
                <a:lnTo>
                  <a:pt x="138150" y="244208"/>
                </a:lnTo>
                <a:lnTo>
                  <a:pt x="135521" y="242569"/>
                </a:lnTo>
                <a:lnTo>
                  <a:pt x="133252" y="241503"/>
                </a:lnTo>
                <a:close/>
              </a:path>
              <a:path w="222885" h="262254">
                <a:moveTo>
                  <a:pt x="87076" y="247789"/>
                </a:moveTo>
                <a:lnTo>
                  <a:pt x="79692" y="247789"/>
                </a:lnTo>
                <a:lnTo>
                  <a:pt x="79413" y="248069"/>
                </a:lnTo>
                <a:lnTo>
                  <a:pt x="78143" y="249237"/>
                </a:lnTo>
                <a:lnTo>
                  <a:pt x="76847" y="250761"/>
                </a:lnTo>
                <a:lnTo>
                  <a:pt x="75806" y="252348"/>
                </a:lnTo>
                <a:lnTo>
                  <a:pt x="81476" y="252348"/>
                </a:lnTo>
                <a:lnTo>
                  <a:pt x="85397" y="248677"/>
                </a:lnTo>
                <a:lnTo>
                  <a:pt x="87076" y="247789"/>
                </a:lnTo>
                <a:close/>
              </a:path>
              <a:path w="222885" h="262254">
                <a:moveTo>
                  <a:pt x="183979" y="223723"/>
                </a:moveTo>
                <a:lnTo>
                  <a:pt x="174904" y="223723"/>
                </a:lnTo>
                <a:lnTo>
                  <a:pt x="179574" y="226110"/>
                </a:lnTo>
                <a:lnTo>
                  <a:pt x="183936" y="228726"/>
                </a:lnTo>
                <a:lnTo>
                  <a:pt x="146773" y="252348"/>
                </a:lnTo>
                <a:lnTo>
                  <a:pt x="159699" y="252348"/>
                </a:lnTo>
                <a:lnTo>
                  <a:pt x="197091" y="229730"/>
                </a:lnTo>
                <a:lnTo>
                  <a:pt x="198210" y="228726"/>
                </a:lnTo>
                <a:lnTo>
                  <a:pt x="191490" y="228726"/>
                </a:lnTo>
                <a:lnTo>
                  <a:pt x="187147" y="225653"/>
                </a:lnTo>
                <a:lnTo>
                  <a:pt x="183979" y="223723"/>
                </a:lnTo>
                <a:close/>
              </a:path>
              <a:path w="222885" h="262254">
                <a:moveTo>
                  <a:pt x="79400" y="248062"/>
                </a:moveTo>
                <a:close/>
              </a:path>
              <a:path w="222885" h="262254">
                <a:moveTo>
                  <a:pt x="79692" y="247789"/>
                </a:moveTo>
                <a:lnTo>
                  <a:pt x="79400" y="248062"/>
                </a:lnTo>
                <a:lnTo>
                  <a:pt x="79692" y="247789"/>
                </a:lnTo>
                <a:close/>
              </a:path>
              <a:path w="222885" h="262254">
                <a:moveTo>
                  <a:pt x="142874" y="247789"/>
                </a:moveTo>
                <a:lnTo>
                  <a:pt x="143154" y="248069"/>
                </a:lnTo>
                <a:lnTo>
                  <a:pt x="142874" y="247789"/>
                </a:lnTo>
                <a:close/>
              </a:path>
              <a:path w="222885" h="262254">
                <a:moveTo>
                  <a:pt x="143166" y="248062"/>
                </a:moveTo>
                <a:close/>
              </a:path>
              <a:path w="222885" h="262254">
                <a:moveTo>
                  <a:pt x="53646" y="223748"/>
                </a:moveTo>
                <a:lnTo>
                  <a:pt x="47688" y="223748"/>
                </a:lnTo>
                <a:lnTo>
                  <a:pt x="54973" y="231381"/>
                </a:lnTo>
                <a:lnTo>
                  <a:pt x="62712" y="237990"/>
                </a:lnTo>
                <a:lnTo>
                  <a:pt x="70877" y="243563"/>
                </a:lnTo>
                <a:lnTo>
                  <a:pt x="79400" y="248062"/>
                </a:lnTo>
                <a:lnTo>
                  <a:pt x="79692" y="247789"/>
                </a:lnTo>
                <a:lnTo>
                  <a:pt x="87076" y="247789"/>
                </a:lnTo>
                <a:lnTo>
                  <a:pt x="92337" y="245008"/>
                </a:lnTo>
                <a:lnTo>
                  <a:pt x="83248" y="245008"/>
                </a:lnTo>
                <a:lnTo>
                  <a:pt x="74652" y="240721"/>
                </a:lnTo>
                <a:lnTo>
                  <a:pt x="66496" y="235370"/>
                </a:lnTo>
                <a:lnTo>
                  <a:pt x="58824" y="229022"/>
                </a:lnTo>
                <a:lnTo>
                  <a:pt x="53646" y="223748"/>
                </a:lnTo>
                <a:close/>
              </a:path>
              <a:path w="222885" h="262254">
                <a:moveTo>
                  <a:pt x="143683" y="247789"/>
                </a:moveTo>
                <a:lnTo>
                  <a:pt x="142874" y="247789"/>
                </a:lnTo>
                <a:lnTo>
                  <a:pt x="143166" y="248062"/>
                </a:lnTo>
                <a:lnTo>
                  <a:pt x="143683" y="247789"/>
                </a:lnTo>
                <a:close/>
              </a:path>
              <a:path w="222885" h="262254">
                <a:moveTo>
                  <a:pt x="79208" y="213639"/>
                </a:moveTo>
                <a:lnTo>
                  <a:pt x="74612" y="213639"/>
                </a:lnTo>
                <a:lnTo>
                  <a:pt x="78554" y="222085"/>
                </a:lnTo>
                <a:lnTo>
                  <a:pt x="82740" y="229328"/>
                </a:lnTo>
                <a:lnTo>
                  <a:pt x="87202" y="235492"/>
                </a:lnTo>
                <a:lnTo>
                  <a:pt x="91909" y="240550"/>
                </a:lnTo>
                <a:lnTo>
                  <a:pt x="89217" y="241566"/>
                </a:lnTo>
                <a:lnTo>
                  <a:pt x="86702" y="242785"/>
                </a:lnTo>
                <a:lnTo>
                  <a:pt x="84404" y="244208"/>
                </a:lnTo>
                <a:lnTo>
                  <a:pt x="83248" y="245008"/>
                </a:lnTo>
                <a:lnTo>
                  <a:pt x="92337" y="245008"/>
                </a:lnTo>
                <a:lnTo>
                  <a:pt x="92605" y="244867"/>
                </a:lnTo>
                <a:lnTo>
                  <a:pt x="101379" y="242388"/>
                </a:lnTo>
                <a:lnTo>
                  <a:pt x="111290" y="241503"/>
                </a:lnTo>
                <a:lnTo>
                  <a:pt x="133252" y="241503"/>
                </a:lnTo>
                <a:lnTo>
                  <a:pt x="132549" y="241172"/>
                </a:lnTo>
                <a:lnTo>
                  <a:pt x="130712" y="240550"/>
                </a:lnTo>
                <a:lnTo>
                  <a:pt x="129362" y="240093"/>
                </a:lnTo>
                <a:lnTo>
                  <a:pt x="131083" y="240093"/>
                </a:lnTo>
                <a:lnTo>
                  <a:pt x="131709" y="239420"/>
                </a:lnTo>
                <a:lnTo>
                  <a:pt x="95313" y="239420"/>
                </a:lnTo>
                <a:lnTo>
                  <a:pt x="96575" y="239044"/>
                </a:lnTo>
                <a:lnTo>
                  <a:pt x="91648" y="234290"/>
                </a:lnTo>
                <a:lnTo>
                  <a:pt x="86996" y="228228"/>
                </a:lnTo>
                <a:lnTo>
                  <a:pt x="82680" y="220978"/>
                </a:lnTo>
                <a:lnTo>
                  <a:pt x="79208" y="213639"/>
                </a:lnTo>
                <a:close/>
              </a:path>
              <a:path w="222885" h="262254">
                <a:moveTo>
                  <a:pt x="162462" y="213613"/>
                </a:moveTo>
                <a:lnTo>
                  <a:pt x="147954" y="213613"/>
                </a:lnTo>
                <a:lnTo>
                  <a:pt x="155968" y="215658"/>
                </a:lnTo>
                <a:lnTo>
                  <a:pt x="163664" y="218389"/>
                </a:lnTo>
                <a:lnTo>
                  <a:pt x="170865" y="221741"/>
                </a:lnTo>
                <a:lnTo>
                  <a:pt x="163700" y="229051"/>
                </a:lnTo>
                <a:lnTo>
                  <a:pt x="156041" y="235389"/>
                </a:lnTo>
                <a:lnTo>
                  <a:pt x="147900" y="240730"/>
                </a:lnTo>
                <a:lnTo>
                  <a:pt x="139331" y="245008"/>
                </a:lnTo>
                <a:lnTo>
                  <a:pt x="148947" y="245008"/>
                </a:lnTo>
                <a:lnTo>
                  <a:pt x="151696" y="243556"/>
                </a:lnTo>
                <a:lnTo>
                  <a:pt x="159872" y="237977"/>
                </a:lnTo>
                <a:lnTo>
                  <a:pt x="167627" y="231358"/>
                </a:lnTo>
                <a:lnTo>
                  <a:pt x="174904" y="223723"/>
                </a:lnTo>
                <a:lnTo>
                  <a:pt x="183979" y="223723"/>
                </a:lnTo>
                <a:lnTo>
                  <a:pt x="182562" y="222859"/>
                </a:lnTo>
                <a:lnTo>
                  <a:pt x="177736" y="220332"/>
                </a:lnTo>
                <a:lnTo>
                  <a:pt x="179294" y="218351"/>
                </a:lnTo>
                <a:lnTo>
                  <a:pt x="173761" y="218351"/>
                </a:lnTo>
                <a:lnTo>
                  <a:pt x="167842" y="215709"/>
                </a:lnTo>
                <a:lnTo>
                  <a:pt x="162462" y="213613"/>
                </a:lnTo>
                <a:close/>
              </a:path>
              <a:path w="222885" h="262254">
                <a:moveTo>
                  <a:pt x="129362" y="240093"/>
                </a:moveTo>
                <a:lnTo>
                  <a:pt x="130657" y="240550"/>
                </a:lnTo>
                <a:lnTo>
                  <a:pt x="129362" y="240093"/>
                </a:lnTo>
                <a:close/>
              </a:path>
              <a:path w="222885" h="262254">
                <a:moveTo>
                  <a:pt x="130670" y="240536"/>
                </a:moveTo>
                <a:close/>
              </a:path>
              <a:path w="222885" h="262254">
                <a:moveTo>
                  <a:pt x="131083" y="240093"/>
                </a:moveTo>
                <a:lnTo>
                  <a:pt x="129362" y="240093"/>
                </a:lnTo>
                <a:lnTo>
                  <a:pt x="130670" y="240536"/>
                </a:lnTo>
                <a:lnTo>
                  <a:pt x="131083" y="240093"/>
                </a:lnTo>
                <a:close/>
              </a:path>
              <a:path w="222885" h="262254">
                <a:moveTo>
                  <a:pt x="96578" y="239047"/>
                </a:moveTo>
                <a:lnTo>
                  <a:pt x="95313" y="239420"/>
                </a:lnTo>
                <a:lnTo>
                  <a:pt x="96583" y="239052"/>
                </a:lnTo>
                <a:close/>
              </a:path>
              <a:path w="222885" h="262254">
                <a:moveTo>
                  <a:pt x="113436" y="209105"/>
                </a:moveTo>
                <a:lnTo>
                  <a:pt x="109131" y="209105"/>
                </a:lnTo>
                <a:lnTo>
                  <a:pt x="109131" y="237235"/>
                </a:lnTo>
                <a:lnTo>
                  <a:pt x="104305" y="237426"/>
                </a:lnTo>
                <a:lnTo>
                  <a:pt x="99618" y="238150"/>
                </a:lnTo>
                <a:lnTo>
                  <a:pt x="95313" y="239420"/>
                </a:lnTo>
                <a:lnTo>
                  <a:pt x="127253" y="239420"/>
                </a:lnTo>
                <a:lnTo>
                  <a:pt x="125971" y="239052"/>
                </a:lnTo>
                <a:lnTo>
                  <a:pt x="122948" y="238150"/>
                </a:lnTo>
                <a:lnTo>
                  <a:pt x="118262" y="237426"/>
                </a:lnTo>
                <a:lnTo>
                  <a:pt x="113436" y="237235"/>
                </a:lnTo>
                <a:lnTo>
                  <a:pt x="113436" y="209105"/>
                </a:lnTo>
                <a:close/>
              </a:path>
              <a:path w="222885" h="262254">
                <a:moveTo>
                  <a:pt x="125979" y="239044"/>
                </a:moveTo>
                <a:lnTo>
                  <a:pt x="127253" y="239420"/>
                </a:lnTo>
                <a:lnTo>
                  <a:pt x="125979" y="239044"/>
                </a:lnTo>
                <a:close/>
              </a:path>
              <a:path w="222885" h="262254">
                <a:moveTo>
                  <a:pt x="149754" y="209105"/>
                </a:moveTo>
                <a:lnTo>
                  <a:pt x="113436" y="209105"/>
                </a:lnTo>
                <a:lnTo>
                  <a:pt x="121290" y="209419"/>
                </a:lnTo>
                <a:lnTo>
                  <a:pt x="129029" y="210124"/>
                </a:lnTo>
                <a:lnTo>
                  <a:pt x="136455" y="211178"/>
                </a:lnTo>
                <a:lnTo>
                  <a:pt x="143852" y="212623"/>
                </a:lnTo>
                <a:lnTo>
                  <a:pt x="139885" y="220996"/>
                </a:lnTo>
                <a:lnTo>
                  <a:pt x="135564" y="228241"/>
                </a:lnTo>
                <a:lnTo>
                  <a:pt x="130913" y="234290"/>
                </a:lnTo>
                <a:lnTo>
                  <a:pt x="125979" y="239044"/>
                </a:lnTo>
                <a:lnTo>
                  <a:pt x="127253" y="239420"/>
                </a:lnTo>
                <a:lnTo>
                  <a:pt x="131709" y="239420"/>
                </a:lnTo>
                <a:lnTo>
                  <a:pt x="135364" y="235492"/>
                </a:lnTo>
                <a:lnTo>
                  <a:pt x="139826" y="229328"/>
                </a:lnTo>
                <a:lnTo>
                  <a:pt x="144012" y="222085"/>
                </a:lnTo>
                <a:lnTo>
                  <a:pt x="147891" y="213791"/>
                </a:lnTo>
                <a:lnTo>
                  <a:pt x="147954" y="213613"/>
                </a:lnTo>
                <a:lnTo>
                  <a:pt x="162462" y="213613"/>
                </a:lnTo>
                <a:lnTo>
                  <a:pt x="161993" y="213431"/>
                </a:lnTo>
                <a:lnTo>
                  <a:pt x="155853" y="211373"/>
                </a:lnTo>
                <a:lnTo>
                  <a:pt x="149567" y="209588"/>
                </a:lnTo>
                <a:lnTo>
                  <a:pt x="149754" y="209105"/>
                </a:lnTo>
                <a:close/>
              </a:path>
              <a:path w="222885" h="262254">
                <a:moveTo>
                  <a:pt x="36474" y="199758"/>
                </a:moveTo>
                <a:lnTo>
                  <a:pt x="31534" y="199758"/>
                </a:lnTo>
                <a:lnTo>
                  <a:pt x="35031" y="206501"/>
                </a:lnTo>
                <a:lnTo>
                  <a:pt x="38951" y="212724"/>
                </a:lnTo>
                <a:lnTo>
                  <a:pt x="43370" y="218478"/>
                </a:lnTo>
                <a:lnTo>
                  <a:pt x="44830" y="220332"/>
                </a:lnTo>
                <a:lnTo>
                  <a:pt x="40004" y="222859"/>
                </a:lnTo>
                <a:lnTo>
                  <a:pt x="35420" y="225653"/>
                </a:lnTo>
                <a:lnTo>
                  <a:pt x="31076" y="228726"/>
                </a:lnTo>
                <a:lnTo>
                  <a:pt x="38691" y="228726"/>
                </a:lnTo>
                <a:lnTo>
                  <a:pt x="43165" y="226059"/>
                </a:lnTo>
                <a:lnTo>
                  <a:pt x="47688" y="223748"/>
                </a:lnTo>
                <a:lnTo>
                  <a:pt x="53646" y="223748"/>
                </a:lnTo>
                <a:lnTo>
                  <a:pt x="51714" y="221780"/>
                </a:lnTo>
                <a:lnTo>
                  <a:pt x="58864" y="218452"/>
                </a:lnTo>
                <a:lnTo>
                  <a:pt x="59148" y="218351"/>
                </a:lnTo>
                <a:lnTo>
                  <a:pt x="48806" y="218351"/>
                </a:lnTo>
                <a:lnTo>
                  <a:pt x="44154" y="212623"/>
                </a:lnTo>
                <a:lnTo>
                  <a:pt x="40046" y="206413"/>
                </a:lnTo>
                <a:lnTo>
                  <a:pt x="36474" y="199758"/>
                </a:lnTo>
                <a:close/>
              </a:path>
              <a:path w="222885" h="262254">
                <a:moveTo>
                  <a:pt x="222554" y="199758"/>
                </a:moveTo>
                <a:lnTo>
                  <a:pt x="217462" y="199758"/>
                </a:lnTo>
                <a:lnTo>
                  <a:pt x="213731" y="205178"/>
                </a:lnTo>
                <a:lnTo>
                  <a:pt x="209703" y="210419"/>
                </a:lnTo>
                <a:lnTo>
                  <a:pt x="191490" y="228726"/>
                </a:lnTo>
                <a:lnTo>
                  <a:pt x="198210" y="228726"/>
                </a:lnTo>
                <a:lnTo>
                  <a:pt x="218578" y="205765"/>
                </a:lnTo>
                <a:lnTo>
                  <a:pt x="222554" y="199758"/>
                </a:lnTo>
                <a:close/>
              </a:path>
              <a:path w="222885" h="262254">
                <a:moveTo>
                  <a:pt x="74040" y="199758"/>
                </a:moveTo>
                <a:lnTo>
                  <a:pt x="69608" y="199758"/>
                </a:lnTo>
                <a:lnTo>
                  <a:pt x="70650" y="203149"/>
                </a:lnTo>
                <a:lnTo>
                  <a:pt x="71792" y="206501"/>
                </a:lnTo>
                <a:lnTo>
                  <a:pt x="72986" y="209588"/>
                </a:lnTo>
                <a:lnTo>
                  <a:pt x="66702" y="211373"/>
                </a:lnTo>
                <a:lnTo>
                  <a:pt x="60567" y="213431"/>
                </a:lnTo>
                <a:lnTo>
                  <a:pt x="54597" y="215758"/>
                </a:lnTo>
                <a:lnTo>
                  <a:pt x="48806" y="218351"/>
                </a:lnTo>
                <a:lnTo>
                  <a:pt x="59148" y="218351"/>
                </a:lnTo>
                <a:lnTo>
                  <a:pt x="66522" y="215709"/>
                </a:lnTo>
                <a:lnTo>
                  <a:pt x="74612" y="213639"/>
                </a:lnTo>
                <a:lnTo>
                  <a:pt x="79208" y="213639"/>
                </a:lnTo>
                <a:lnTo>
                  <a:pt x="78739" y="212648"/>
                </a:lnTo>
                <a:lnTo>
                  <a:pt x="86078" y="211205"/>
                </a:lnTo>
                <a:lnTo>
                  <a:pt x="93602" y="210124"/>
                </a:lnTo>
                <a:lnTo>
                  <a:pt x="101292" y="209419"/>
                </a:lnTo>
                <a:lnTo>
                  <a:pt x="109131" y="209105"/>
                </a:lnTo>
                <a:lnTo>
                  <a:pt x="149754" y="209105"/>
                </a:lnTo>
                <a:lnTo>
                  <a:pt x="149956" y="208584"/>
                </a:lnTo>
                <a:lnTo>
                  <a:pt x="77076" y="208584"/>
                </a:lnTo>
                <a:lnTo>
                  <a:pt x="75996" y="205765"/>
                </a:lnTo>
                <a:lnTo>
                  <a:pt x="74980" y="202818"/>
                </a:lnTo>
                <a:lnTo>
                  <a:pt x="74040" y="199758"/>
                </a:lnTo>
                <a:close/>
              </a:path>
              <a:path w="222885" h="262254">
                <a:moveTo>
                  <a:pt x="191033" y="199758"/>
                </a:moveTo>
                <a:lnTo>
                  <a:pt x="186080" y="199758"/>
                </a:lnTo>
                <a:lnTo>
                  <a:pt x="182486" y="206501"/>
                </a:lnTo>
                <a:lnTo>
                  <a:pt x="178346" y="212724"/>
                </a:lnTo>
                <a:lnTo>
                  <a:pt x="173761" y="218351"/>
                </a:lnTo>
                <a:lnTo>
                  <a:pt x="179294" y="218351"/>
                </a:lnTo>
                <a:lnTo>
                  <a:pt x="183686" y="212623"/>
                </a:lnTo>
                <a:lnTo>
                  <a:pt x="187591" y="206413"/>
                </a:lnTo>
                <a:lnTo>
                  <a:pt x="191033" y="199758"/>
                </a:lnTo>
                <a:close/>
              </a:path>
              <a:path w="222885" h="262254">
                <a:moveTo>
                  <a:pt x="113436" y="199758"/>
                </a:moveTo>
                <a:lnTo>
                  <a:pt x="109131" y="199758"/>
                </a:lnTo>
                <a:lnTo>
                  <a:pt x="109131" y="204800"/>
                </a:lnTo>
                <a:lnTo>
                  <a:pt x="100923" y="205125"/>
                </a:lnTo>
                <a:lnTo>
                  <a:pt x="92832" y="205868"/>
                </a:lnTo>
                <a:lnTo>
                  <a:pt x="84876" y="207023"/>
                </a:lnTo>
                <a:lnTo>
                  <a:pt x="77076" y="208584"/>
                </a:lnTo>
                <a:lnTo>
                  <a:pt x="145491" y="208584"/>
                </a:lnTo>
                <a:lnTo>
                  <a:pt x="137693" y="207023"/>
                </a:lnTo>
                <a:lnTo>
                  <a:pt x="129740" y="205868"/>
                </a:lnTo>
                <a:lnTo>
                  <a:pt x="121648" y="205125"/>
                </a:lnTo>
                <a:lnTo>
                  <a:pt x="113436" y="204800"/>
                </a:lnTo>
                <a:lnTo>
                  <a:pt x="113436" y="199758"/>
                </a:lnTo>
                <a:close/>
              </a:path>
              <a:path w="222885" h="262254">
                <a:moveTo>
                  <a:pt x="152958" y="199758"/>
                </a:moveTo>
                <a:lnTo>
                  <a:pt x="148539" y="199758"/>
                </a:lnTo>
                <a:lnTo>
                  <a:pt x="147472" y="203149"/>
                </a:lnTo>
                <a:lnTo>
                  <a:pt x="146288" y="206501"/>
                </a:lnTo>
                <a:lnTo>
                  <a:pt x="145491" y="208584"/>
                </a:lnTo>
                <a:lnTo>
                  <a:pt x="149956" y="208584"/>
                </a:lnTo>
                <a:lnTo>
                  <a:pt x="150795" y="206413"/>
                </a:lnTo>
                <a:lnTo>
                  <a:pt x="152018" y="202818"/>
                </a:lnTo>
                <a:lnTo>
                  <a:pt x="152958" y="199758"/>
                </a:lnTo>
                <a:close/>
              </a:path>
              <a:path w="222885" h="262254">
                <a:moveTo>
                  <a:pt x="111290" y="0"/>
                </a:moveTo>
                <a:lnTo>
                  <a:pt x="65171" y="8320"/>
                </a:lnTo>
                <a:lnTo>
                  <a:pt x="31546" y="27050"/>
                </a:lnTo>
                <a:lnTo>
                  <a:pt x="5032" y="54423"/>
                </a:lnTo>
                <a:lnTo>
                  <a:pt x="1104" y="60185"/>
                </a:lnTo>
                <a:lnTo>
                  <a:pt x="6261" y="60185"/>
                </a:lnTo>
                <a:lnTo>
                  <a:pt x="10782" y="53492"/>
                </a:lnTo>
                <a:lnTo>
                  <a:pt x="15976" y="47193"/>
                </a:lnTo>
                <a:lnTo>
                  <a:pt x="25323" y="37845"/>
                </a:lnTo>
                <a:lnTo>
                  <a:pt x="29019" y="34569"/>
                </a:lnTo>
                <a:lnTo>
                  <a:pt x="32854" y="31534"/>
                </a:lnTo>
                <a:lnTo>
                  <a:pt x="40720" y="31534"/>
                </a:lnTo>
                <a:lnTo>
                  <a:pt x="36487" y="28740"/>
                </a:lnTo>
                <a:lnTo>
                  <a:pt x="46118" y="22313"/>
                </a:lnTo>
                <a:lnTo>
                  <a:pt x="56081" y="16895"/>
                </a:lnTo>
                <a:lnTo>
                  <a:pt x="66556" y="12386"/>
                </a:lnTo>
                <a:lnTo>
                  <a:pt x="77419" y="8851"/>
                </a:lnTo>
                <a:lnTo>
                  <a:pt x="83716" y="8851"/>
                </a:lnTo>
                <a:lnTo>
                  <a:pt x="82130" y="7658"/>
                </a:lnTo>
                <a:lnTo>
                  <a:pt x="89267" y="6201"/>
                </a:lnTo>
                <a:lnTo>
                  <a:pt x="96515" y="5153"/>
                </a:lnTo>
                <a:lnTo>
                  <a:pt x="103860" y="4518"/>
                </a:lnTo>
                <a:lnTo>
                  <a:pt x="111290" y="4305"/>
                </a:lnTo>
                <a:lnTo>
                  <a:pt x="144805" y="4305"/>
                </a:lnTo>
                <a:lnTo>
                  <a:pt x="143433" y="3936"/>
                </a:lnTo>
                <a:lnTo>
                  <a:pt x="135578" y="2223"/>
                </a:lnTo>
                <a:lnTo>
                  <a:pt x="127590" y="992"/>
                </a:lnTo>
                <a:lnTo>
                  <a:pt x="119487" y="249"/>
                </a:lnTo>
                <a:lnTo>
                  <a:pt x="111290" y="0"/>
                </a:lnTo>
                <a:close/>
              </a:path>
              <a:path w="222885" h="262254">
                <a:moveTo>
                  <a:pt x="40720" y="31534"/>
                </a:moveTo>
                <a:lnTo>
                  <a:pt x="32854" y="31534"/>
                </a:lnTo>
                <a:lnTo>
                  <a:pt x="37122" y="34429"/>
                </a:lnTo>
                <a:lnTo>
                  <a:pt x="41617" y="37083"/>
                </a:lnTo>
                <a:lnTo>
                  <a:pt x="46342" y="39471"/>
                </a:lnTo>
                <a:lnTo>
                  <a:pt x="44335" y="41922"/>
                </a:lnTo>
                <a:lnTo>
                  <a:pt x="39319" y="48501"/>
                </a:lnTo>
                <a:lnTo>
                  <a:pt x="35647" y="54228"/>
                </a:lnTo>
                <a:lnTo>
                  <a:pt x="32461" y="60185"/>
                </a:lnTo>
                <a:lnTo>
                  <a:pt x="37414" y="60185"/>
                </a:lnTo>
                <a:lnTo>
                  <a:pt x="41236" y="53352"/>
                </a:lnTo>
                <a:lnTo>
                  <a:pt x="45592" y="47053"/>
                </a:lnTo>
                <a:lnTo>
                  <a:pt x="50406" y="41414"/>
                </a:lnTo>
                <a:lnTo>
                  <a:pt x="61197" y="41414"/>
                </a:lnTo>
                <a:lnTo>
                  <a:pt x="60388" y="41135"/>
                </a:lnTo>
                <a:lnTo>
                  <a:pt x="53428" y="38023"/>
                </a:lnTo>
                <a:lnTo>
                  <a:pt x="55420" y="36093"/>
                </a:lnTo>
                <a:lnTo>
                  <a:pt x="49301" y="36093"/>
                </a:lnTo>
                <a:lnTo>
                  <a:pt x="44767" y="33870"/>
                </a:lnTo>
                <a:lnTo>
                  <a:pt x="40720" y="31534"/>
                </a:lnTo>
                <a:close/>
              </a:path>
              <a:path w="222885" h="262254">
                <a:moveTo>
                  <a:pt x="61197" y="41414"/>
                </a:moveTo>
                <a:lnTo>
                  <a:pt x="50406" y="41414"/>
                </a:lnTo>
                <a:lnTo>
                  <a:pt x="57823" y="44843"/>
                </a:lnTo>
                <a:lnTo>
                  <a:pt x="65722" y="47624"/>
                </a:lnTo>
                <a:lnTo>
                  <a:pt x="73926" y="49695"/>
                </a:lnTo>
                <a:lnTo>
                  <a:pt x="72082" y="54423"/>
                </a:lnTo>
                <a:lnTo>
                  <a:pt x="71221" y="56857"/>
                </a:lnTo>
                <a:lnTo>
                  <a:pt x="70154" y="60185"/>
                </a:lnTo>
                <a:lnTo>
                  <a:pt x="74587" y="60185"/>
                </a:lnTo>
                <a:lnTo>
                  <a:pt x="75782" y="56540"/>
                </a:lnTo>
                <a:lnTo>
                  <a:pt x="77083" y="53035"/>
                </a:lnTo>
                <a:lnTo>
                  <a:pt x="78041" y="50660"/>
                </a:lnTo>
                <a:lnTo>
                  <a:pt x="149029" y="50660"/>
                </a:lnTo>
                <a:lnTo>
                  <a:pt x="148732" y="49923"/>
                </a:lnTo>
                <a:lnTo>
                  <a:pt x="109131" y="49923"/>
                </a:lnTo>
                <a:lnTo>
                  <a:pt x="101573" y="49630"/>
                </a:lnTo>
                <a:lnTo>
                  <a:pt x="94151" y="48971"/>
                </a:lnTo>
                <a:lnTo>
                  <a:pt x="86881" y="47959"/>
                </a:lnTo>
                <a:lnTo>
                  <a:pt x="79781" y="46608"/>
                </a:lnTo>
                <a:lnTo>
                  <a:pt x="80271" y="45643"/>
                </a:lnTo>
                <a:lnTo>
                  <a:pt x="75653" y="45643"/>
                </a:lnTo>
                <a:lnTo>
                  <a:pt x="67817" y="43700"/>
                </a:lnTo>
                <a:lnTo>
                  <a:pt x="61197" y="41414"/>
                </a:lnTo>
                <a:close/>
              </a:path>
              <a:path w="222885" h="262254">
                <a:moveTo>
                  <a:pt x="144525" y="50660"/>
                </a:moveTo>
                <a:lnTo>
                  <a:pt x="78041" y="50660"/>
                </a:lnTo>
                <a:lnTo>
                  <a:pt x="85615" y="52128"/>
                </a:lnTo>
                <a:lnTo>
                  <a:pt x="93333" y="53216"/>
                </a:lnTo>
                <a:lnTo>
                  <a:pt x="101178" y="53917"/>
                </a:lnTo>
                <a:lnTo>
                  <a:pt x="109131" y="54228"/>
                </a:lnTo>
                <a:lnTo>
                  <a:pt x="109131" y="60185"/>
                </a:lnTo>
                <a:lnTo>
                  <a:pt x="113436" y="60185"/>
                </a:lnTo>
                <a:lnTo>
                  <a:pt x="113436" y="54228"/>
                </a:lnTo>
                <a:lnTo>
                  <a:pt x="121390" y="53917"/>
                </a:lnTo>
                <a:lnTo>
                  <a:pt x="129238" y="53216"/>
                </a:lnTo>
                <a:lnTo>
                  <a:pt x="136957" y="52128"/>
                </a:lnTo>
                <a:lnTo>
                  <a:pt x="144525" y="50660"/>
                </a:lnTo>
                <a:close/>
              </a:path>
              <a:path w="222885" h="262254">
                <a:moveTo>
                  <a:pt x="149029" y="50660"/>
                </a:moveTo>
                <a:lnTo>
                  <a:pt x="144525" y="50660"/>
                </a:lnTo>
                <a:lnTo>
                  <a:pt x="146024" y="54423"/>
                </a:lnTo>
                <a:lnTo>
                  <a:pt x="146900" y="56857"/>
                </a:lnTo>
                <a:lnTo>
                  <a:pt x="147967" y="60185"/>
                </a:lnTo>
                <a:lnTo>
                  <a:pt x="152412" y="60185"/>
                </a:lnTo>
                <a:lnTo>
                  <a:pt x="151256" y="56540"/>
                </a:lnTo>
                <a:lnTo>
                  <a:pt x="149986" y="53035"/>
                </a:lnTo>
                <a:lnTo>
                  <a:pt x="149029" y="50660"/>
                </a:lnTo>
                <a:close/>
              </a:path>
              <a:path w="222885" h="262254">
                <a:moveTo>
                  <a:pt x="177807" y="41414"/>
                </a:moveTo>
                <a:lnTo>
                  <a:pt x="172173" y="41414"/>
                </a:lnTo>
                <a:lnTo>
                  <a:pt x="176974" y="47053"/>
                </a:lnTo>
                <a:lnTo>
                  <a:pt x="181330" y="53352"/>
                </a:lnTo>
                <a:lnTo>
                  <a:pt x="185153" y="60185"/>
                </a:lnTo>
                <a:lnTo>
                  <a:pt x="190118" y="60185"/>
                </a:lnTo>
                <a:lnTo>
                  <a:pt x="186905" y="54178"/>
                </a:lnTo>
                <a:lnTo>
                  <a:pt x="183260" y="48501"/>
                </a:lnTo>
                <a:lnTo>
                  <a:pt x="177807" y="41414"/>
                </a:lnTo>
                <a:close/>
              </a:path>
              <a:path w="222885" h="262254">
                <a:moveTo>
                  <a:pt x="196593" y="31521"/>
                </a:moveTo>
                <a:lnTo>
                  <a:pt x="189712" y="31521"/>
                </a:lnTo>
                <a:lnTo>
                  <a:pt x="193560" y="34569"/>
                </a:lnTo>
                <a:lnTo>
                  <a:pt x="197243" y="37845"/>
                </a:lnTo>
                <a:lnTo>
                  <a:pt x="200837" y="41414"/>
                </a:lnTo>
                <a:lnTo>
                  <a:pt x="206603" y="47193"/>
                </a:lnTo>
                <a:lnTo>
                  <a:pt x="211797" y="53492"/>
                </a:lnTo>
                <a:lnTo>
                  <a:pt x="216306" y="60185"/>
                </a:lnTo>
                <a:lnTo>
                  <a:pt x="221462" y="60185"/>
                </a:lnTo>
                <a:lnTo>
                  <a:pt x="197002" y="31851"/>
                </a:lnTo>
                <a:lnTo>
                  <a:pt x="196593" y="31521"/>
                </a:lnTo>
                <a:close/>
              </a:path>
              <a:path w="222885" h="262254">
                <a:moveTo>
                  <a:pt x="123215" y="20637"/>
                </a:moveTo>
                <a:lnTo>
                  <a:pt x="99352" y="20637"/>
                </a:lnTo>
                <a:lnTo>
                  <a:pt x="102488" y="21272"/>
                </a:lnTo>
                <a:lnTo>
                  <a:pt x="105778" y="21678"/>
                </a:lnTo>
                <a:lnTo>
                  <a:pt x="109131" y="21793"/>
                </a:lnTo>
                <a:lnTo>
                  <a:pt x="109131" y="49923"/>
                </a:lnTo>
                <a:lnTo>
                  <a:pt x="113436" y="49923"/>
                </a:lnTo>
                <a:lnTo>
                  <a:pt x="113436" y="21793"/>
                </a:lnTo>
                <a:lnTo>
                  <a:pt x="116789" y="21678"/>
                </a:lnTo>
                <a:lnTo>
                  <a:pt x="120078" y="21272"/>
                </a:lnTo>
                <a:lnTo>
                  <a:pt x="123215" y="20637"/>
                </a:lnTo>
                <a:close/>
              </a:path>
              <a:path w="222885" h="262254">
                <a:moveTo>
                  <a:pt x="129939" y="20637"/>
                </a:moveTo>
                <a:lnTo>
                  <a:pt x="123215" y="20637"/>
                </a:lnTo>
                <a:lnTo>
                  <a:pt x="128618" y="24979"/>
                </a:lnTo>
                <a:lnTo>
                  <a:pt x="133759" y="30903"/>
                </a:lnTo>
                <a:lnTo>
                  <a:pt x="138447" y="38073"/>
                </a:lnTo>
                <a:lnTo>
                  <a:pt x="142786" y="46608"/>
                </a:lnTo>
                <a:lnTo>
                  <a:pt x="135690" y="47959"/>
                </a:lnTo>
                <a:lnTo>
                  <a:pt x="128420" y="48971"/>
                </a:lnTo>
                <a:lnTo>
                  <a:pt x="120995" y="49630"/>
                </a:lnTo>
                <a:lnTo>
                  <a:pt x="113436" y="49923"/>
                </a:lnTo>
                <a:lnTo>
                  <a:pt x="148732" y="49923"/>
                </a:lnTo>
                <a:lnTo>
                  <a:pt x="148640" y="49695"/>
                </a:lnTo>
                <a:lnTo>
                  <a:pt x="156870" y="47624"/>
                </a:lnTo>
                <a:lnTo>
                  <a:pt x="162488" y="45643"/>
                </a:lnTo>
                <a:lnTo>
                  <a:pt x="146913" y="45643"/>
                </a:lnTo>
                <a:lnTo>
                  <a:pt x="142757" y="37267"/>
                </a:lnTo>
                <a:lnTo>
                  <a:pt x="138274" y="30051"/>
                </a:lnTo>
                <a:lnTo>
                  <a:pt x="133501" y="24030"/>
                </a:lnTo>
                <a:lnTo>
                  <a:pt x="129939" y="20637"/>
                </a:lnTo>
                <a:close/>
              </a:path>
              <a:path w="222885" h="262254">
                <a:moveTo>
                  <a:pt x="97643" y="15633"/>
                </a:moveTo>
                <a:lnTo>
                  <a:pt x="85813" y="15633"/>
                </a:lnTo>
                <a:lnTo>
                  <a:pt x="88341" y="17081"/>
                </a:lnTo>
                <a:lnTo>
                  <a:pt x="91147" y="18287"/>
                </a:lnTo>
                <a:lnTo>
                  <a:pt x="94119" y="19240"/>
                </a:lnTo>
                <a:lnTo>
                  <a:pt x="89071" y="24030"/>
                </a:lnTo>
                <a:lnTo>
                  <a:pt x="84294" y="30051"/>
                </a:lnTo>
                <a:lnTo>
                  <a:pt x="79810" y="37267"/>
                </a:lnTo>
                <a:lnTo>
                  <a:pt x="75653" y="45643"/>
                </a:lnTo>
                <a:lnTo>
                  <a:pt x="80271" y="45643"/>
                </a:lnTo>
                <a:lnTo>
                  <a:pt x="84152" y="38023"/>
                </a:lnTo>
                <a:lnTo>
                  <a:pt x="88857" y="30827"/>
                </a:lnTo>
                <a:lnTo>
                  <a:pt x="93949" y="24979"/>
                </a:lnTo>
                <a:lnTo>
                  <a:pt x="99352" y="20637"/>
                </a:lnTo>
                <a:lnTo>
                  <a:pt x="129939" y="20637"/>
                </a:lnTo>
                <a:lnTo>
                  <a:pt x="128473" y="19240"/>
                </a:lnTo>
                <a:lnTo>
                  <a:pt x="131444" y="18287"/>
                </a:lnTo>
                <a:lnTo>
                  <a:pt x="133201" y="17525"/>
                </a:lnTo>
                <a:lnTo>
                  <a:pt x="111290" y="17525"/>
                </a:lnTo>
                <a:lnTo>
                  <a:pt x="102383" y="16816"/>
                </a:lnTo>
                <a:lnTo>
                  <a:pt x="97643" y="15633"/>
                </a:lnTo>
                <a:close/>
              </a:path>
              <a:path w="222885" h="262254">
                <a:moveTo>
                  <a:pt x="147015" y="15633"/>
                </a:moveTo>
                <a:lnTo>
                  <a:pt x="136766" y="15633"/>
                </a:lnTo>
                <a:lnTo>
                  <a:pt x="145558" y="19639"/>
                </a:lnTo>
                <a:lnTo>
                  <a:pt x="153919" y="24752"/>
                </a:lnTo>
                <a:lnTo>
                  <a:pt x="161796" y="30903"/>
                </a:lnTo>
                <a:lnTo>
                  <a:pt x="168955" y="37845"/>
                </a:lnTo>
                <a:lnTo>
                  <a:pt x="169027" y="38073"/>
                </a:lnTo>
                <a:lnTo>
                  <a:pt x="162178" y="41135"/>
                </a:lnTo>
                <a:lnTo>
                  <a:pt x="154749" y="43700"/>
                </a:lnTo>
                <a:lnTo>
                  <a:pt x="146913" y="45643"/>
                </a:lnTo>
                <a:lnTo>
                  <a:pt x="162488" y="45643"/>
                </a:lnTo>
                <a:lnTo>
                  <a:pt x="164757" y="44843"/>
                </a:lnTo>
                <a:lnTo>
                  <a:pt x="172173" y="41414"/>
                </a:lnTo>
                <a:lnTo>
                  <a:pt x="177807" y="41414"/>
                </a:lnTo>
                <a:lnTo>
                  <a:pt x="177241" y="40678"/>
                </a:lnTo>
                <a:lnTo>
                  <a:pt x="176212" y="39471"/>
                </a:lnTo>
                <a:lnTo>
                  <a:pt x="180936" y="37083"/>
                </a:lnTo>
                <a:lnTo>
                  <a:pt x="182619" y="36093"/>
                </a:lnTo>
                <a:lnTo>
                  <a:pt x="173278" y="36093"/>
                </a:lnTo>
                <a:lnTo>
                  <a:pt x="165879" y="28691"/>
                </a:lnTo>
                <a:lnTo>
                  <a:pt x="158019" y="22313"/>
                </a:lnTo>
                <a:lnTo>
                  <a:pt x="149750" y="16983"/>
                </a:lnTo>
                <a:lnTo>
                  <a:pt x="147015" y="15633"/>
                </a:lnTo>
                <a:close/>
              </a:path>
              <a:path w="222885" h="262254">
                <a:moveTo>
                  <a:pt x="83716" y="8851"/>
                </a:moveTo>
                <a:lnTo>
                  <a:pt x="77419" y="8851"/>
                </a:lnTo>
                <a:lnTo>
                  <a:pt x="78562" y="10210"/>
                </a:lnTo>
                <a:lnTo>
                  <a:pt x="79908" y="11518"/>
                </a:lnTo>
                <a:lnTo>
                  <a:pt x="81432" y="12725"/>
                </a:lnTo>
                <a:lnTo>
                  <a:pt x="72818" y="16983"/>
                </a:lnTo>
                <a:lnTo>
                  <a:pt x="64506" y="22355"/>
                </a:lnTo>
                <a:lnTo>
                  <a:pt x="56652" y="28740"/>
                </a:lnTo>
                <a:lnTo>
                  <a:pt x="49301" y="36093"/>
                </a:lnTo>
                <a:lnTo>
                  <a:pt x="55420" y="36093"/>
                </a:lnTo>
                <a:lnTo>
                  <a:pt x="60773" y="30903"/>
                </a:lnTo>
                <a:lnTo>
                  <a:pt x="68654" y="24752"/>
                </a:lnTo>
                <a:lnTo>
                  <a:pt x="77019" y="19639"/>
                </a:lnTo>
                <a:lnTo>
                  <a:pt x="85813" y="15633"/>
                </a:lnTo>
                <a:lnTo>
                  <a:pt x="97643" y="15633"/>
                </a:lnTo>
                <a:lnTo>
                  <a:pt x="94348" y="14811"/>
                </a:lnTo>
                <a:lnTo>
                  <a:pt x="87494" y="11696"/>
                </a:lnTo>
                <a:lnTo>
                  <a:pt x="83716" y="8851"/>
                </a:lnTo>
                <a:close/>
              </a:path>
              <a:path w="222885" h="262254">
                <a:moveTo>
                  <a:pt x="158751" y="8851"/>
                </a:moveTo>
                <a:lnTo>
                  <a:pt x="145148" y="8851"/>
                </a:lnTo>
                <a:lnTo>
                  <a:pt x="156014" y="12386"/>
                </a:lnTo>
                <a:lnTo>
                  <a:pt x="166495" y="16895"/>
                </a:lnTo>
                <a:lnTo>
                  <a:pt x="176536" y="22355"/>
                </a:lnTo>
                <a:lnTo>
                  <a:pt x="186080" y="28740"/>
                </a:lnTo>
                <a:lnTo>
                  <a:pt x="182067" y="31407"/>
                </a:lnTo>
                <a:lnTo>
                  <a:pt x="177787" y="33870"/>
                </a:lnTo>
                <a:lnTo>
                  <a:pt x="173278" y="36093"/>
                </a:lnTo>
                <a:lnTo>
                  <a:pt x="182619" y="36093"/>
                </a:lnTo>
                <a:lnTo>
                  <a:pt x="185445" y="34429"/>
                </a:lnTo>
                <a:lnTo>
                  <a:pt x="189712" y="31521"/>
                </a:lnTo>
                <a:lnTo>
                  <a:pt x="196593" y="31521"/>
                </a:lnTo>
                <a:lnTo>
                  <a:pt x="193357" y="28905"/>
                </a:lnTo>
                <a:lnTo>
                  <a:pt x="182369" y="20934"/>
                </a:lnTo>
                <a:lnTo>
                  <a:pt x="170702" y="14190"/>
                </a:lnTo>
                <a:lnTo>
                  <a:pt x="158751" y="8851"/>
                </a:lnTo>
                <a:close/>
              </a:path>
              <a:path w="222885" h="262254">
                <a:moveTo>
                  <a:pt x="144805" y="4305"/>
                </a:moveTo>
                <a:lnTo>
                  <a:pt x="111290" y="4305"/>
                </a:lnTo>
                <a:lnTo>
                  <a:pt x="118710" y="4518"/>
                </a:lnTo>
                <a:lnTo>
                  <a:pt x="126050" y="5153"/>
                </a:lnTo>
                <a:lnTo>
                  <a:pt x="133299" y="6201"/>
                </a:lnTo>
                <a:lnTo>
                  <a:pt x="140449" y="7658"/>
                </a:lnTo>
                <a:lnTo>
                  <a:pt x="135078" y="11696"/>
                </a:lnTo>
                <a:lnTo>
                  <a:pt x="128222" y="14811"/>
                </a:lnTo>
                <a:lnTo>
                  <a:pt x="120189" y="16816"/>
                </a:lnTo>
                <a:lnTo>
                  <a:pt x="111290" y="17525"/>
                </a:lnTo>
                <a:lnTo>
                  <a:pt x="133201" y="17525"/>
                </a:lnTo>
                <a:lnTo>
                  <a:pt x="134226" y="17081"/>
                </a:lnTo>
                <a:lnTo>
                  <a:pt x="136766" y="15633"/>
                </a:lnTo>
                <a:lnTo>
                  <a:pt x="147015" y="15633"/>
                </a:lnTo>
                <a:lnTo>
                  <a:pt x="141122" y="12725"/>
                </a:lnTo>
                <a:lnTo>
                  <a:pt x="142659" y="11518"/>
                </a:lnTo>
                <a:lnTo>
                  <a:pt x="144017" y="10210"/>
                </a:lnTo>
                <a:lnTo>
                  <a:pt x="145148" y="8851"/>
                </a:lnTo>
                <a:lnTo>
                  <a:pt x="158751" y="8851"/>
                </a:lnTo>
                <a:lnTo>
                  <a:pt x="158437" y="8711"/>
                </a:lnTo>
                <a:lnTo>
                  <a:pt x="145598" y="4518"/>
                </a:lnTo>
                <a:lnTo>
                  <a:pt x="144805" y="4305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594386" y="9581794"/>
            <a:ext cx="314213" cy="1201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4334122" y="514033"/>
            <a:ext cx="2817495" cy="114427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7145" algn="just">
              <a:lnSpc>
                <a:spcPct val="100000"/>
              </a:lnSpc>
              <a:spcBef>
                <a:spcPts val="470"/>
              </a:spcBef>
            </a:pPr>
            <a:r>
              <a:rPr sz="1100" spc="5" dirty="0">
                <a:solidFill>
                  <a:srgbClr val="0A0A0A"/>
                </a:solidFill>
                <a:latin typeface="Tahoma" panose="020B0604030504040204"/>
                <a:cs typeface="Tahoma" panose="020B0604030504040204"/>
              </a:rPr>
              <a:t>Universal</a:t>
            </a:r>
            <a:r>
              <a:rPr sz="1100" spc="-70" dirty="0">
                <a:solidFill>
                  <a:srgbClr val="0A0A0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100" spc="15" dirty="0">
                <a:solidFill>
                  <a:srgbClr val="0A0A0A"/>
                </a:solidFill>
                <a:latin typeface="Tahoma" panose="020B0604030504040204"/>
                <a:cs typeface="Tahoma" panose="020B0604030504040204"/>
              </a:rPr>
              <a:t>Application</a:t>
            </a:r>
            <a:endParaRPr sz="1100">
              <a:latin typeface="Tahoma" panose="020B0604030504040204"/>
              <a:cs typeface="Tahoma" panose="020B0604030504040204"/>
            </a:endParaRPr>
          </a:p>
          <a:p>
            <a:pPr marL="12700" marR="5080" algn="just">
              <a:lnSpc>
                <a:spcPct val="117000"/>
              </a:lnSpc>
              <a:spcBef>
                <a:spcPts val="140"/>
              </a:spcBef>
            </a:pPr>
            <a:r>
              <a:rPr lang="en-US" sz="100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Cylinder PV</a:t>
            </a:r>
            <a:r>
              <a:rPr sz="100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can </a:t>
            </a:r>
            <a:r>
              <a:rPr sz="100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be </a:t>
            </a: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used </a:t>
            </a:r>
            <a:r>
              <a:rPr sz="1000" spc="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in </a:t>
            </a:r>
            <a:r>
              <a:rPr sz="1000" spc="-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any </a:t>
            </a:r>
            <a:r>
              <a:rPr sz="1000" spc="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type </a:t>
            </a:r>
            <a:r>
              <a:rPr sz="1000" spc="2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of </a:t>
            </a:r>
            <a:r>
              <a:rPr sz="100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poles </a:t>
            </a:r>
            <a:r>
              <a:rPr sz="1000" spc="-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and  designs</a:t>
            </a:r>
            <a:r>
              <a:rPr sz="1000" spc="-10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without</a:t>
            </a:r>
            <a:r>
              <a:rPr sz="1000" spc="-8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dismantling</a:t>
            </a:r>
            <a:r>
              <a:rPr sz="1000" spc="-8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them</a:t>
            </a:r>
            <a:r>
              <a:rPr sz="1000" spc="-8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2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makes</a:t>
            </a:r>
            <a:r>
              <a:rPr sz="1000" spc="-8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1000" spc="-8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appli-  </a:t>
            </a: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cation. </a:t>
            </a:r>
            <a:r>
              <a:rPr sz="1000" spc="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Poles </a:t>
            </a:r>
            <a:r>
              <a:rPr sz="1000" spc="-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can </a:t>
            </a:r>
            <a:r>
              <a:rPr sz="100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be sourced </a:t>
            </a:r>
            <a:r>
              <a:rPr sz="1000" spc="-1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separately, </a:t>
            </a:r>
            <a:r>
              <a:rPr sz="100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the  </a:t>
            </a: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detachable design </a:t>
            </a:r>
            <a:r>
              <a:rPr sz="1000" spc="1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with </a:t>
            </a:r>
            <a:r>
              <a:rPr sz="1000" spc="-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adjustable spacing </a:t>
            </a:r>
            <a:r>
              <a:rPr sz="100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brack-  ets</a:t>
            </a:r>
            <a:r>
              <a:rPr sz="1000" spc="-6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helps</a:t>
            </a:r>
            <a:r>
              <a:rPr sz="1000" spc="-6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1000" spc="-6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mounting</a:t>
            </a:r>
            <a:r>
              <a:rPr sz="1000" spc="-6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easy</a:t>
            </a:r>
            <a:r>
              <a:rPr sz="1000" spc="-8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in</a:t>
            </a:r>
            <a:r>
              <a:rPr sz="1000" spc="-6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every</a:t>
            </a:r>
            <a:r>
              <a:rPr sz="1000" spc="-8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1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pole.</a:t>
            </a:r>
            <a:endParaRPr sz="10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33875" y="1765935"/>
            <a:ext cx="3017520" cy="74168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6510" algn="just">
              <a:lnSpc>
                <a:spcPct val="100000"/>
              </a:lnSpc>
              <a:spcBef>
                <a:spcPts val="250"/>
              </a:spcBef>
            </a:pPr>
            <a:r>
              <a:rPr sz="1100" spc="10" dirty="0">
                <a:solidFill>
                  <a:srgbClr val="0A0A0A"/>
                </a:solidFill>
                <a:latin typeface="Tahoma" panose="020B0604030504040204"/>
                <a:cs typeface="Tahoma" panose="020B0604030504040204"/>
              </a:rPr>
              <a:t>360° Full </a:t>
            </a:r>
            <a:r>
              <a:rPr sz="1100" spc="20" dirty="0">
                <a:solidFill>
                  <a:srgbClr val="0A0A0A"/>
                </a:solidFill>
                <a:latin typeface="Tahoma" panose="020B0604030504040204"/>
                <a:cs typeface="Tahoma" panose="020B0604030504040204"/>
              </a:rPr>
              <a:t>Day</a:t>
            </a:r>
            <a:r>
              <a:rPr sz="1100" spc="-220" dirty="0">
                <a:solidFill>
                  <a:srgbClr val="0A0A0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100" spc="-5" dirty="0">
                <a:solidFill>
                  <a:srgbClr val="0A0A0A"/>
                </a:solidFill>
                <a:latin typeface="Tahoma" panose="020B0604030504040204"/>
                <a:cs typeface="Tahoma" panose="020B0604030504040204"/>
              </a:rPr>
              <a:t>Charging</a:t>
            </a:r>
            <a:endParaRPr sz="1100">
              <a:latin typeface="Tahoma" panose="020B0604030504040204"/>
              <a:cs typeface="Tahoma" panose="020B0604030504040204"/>
            </a:endParaRPr>
          </a:p>
          <a:p>
            <a:pPr marL="12700" marR="5080" algn="just">
              <a:lnSpc>
                <a:spcPts val="1400"/>
              </a:lnSpc>
              <a:spcBef>
                <a:spcPts val="20"/>
              </a:spcBef>
            </a:pPr>
            <a:r>
              <a:rPr lang="en-US" sz="1000" spc="3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4</a:t>
            </a:r>
            <a:r>
              <a:rPr sz="1000" spc="3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slim solar </a:t>
            </a:r>
            <a:r>
              <a:rPr sz="1000" spc="-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panels </a:t>
            </a:r>
            <a:r>
              <a:rPr sz="1000" spc="-2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are </a:t>
            </a:r>
            <a:r>
              <a:rPr sz="1000" spc="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ﬁxed tightly </a:t>
            </a:r>
            <a:r>
              <a:rPr sz="1000" spc="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on </a:t>
            </a:r>
            <a:r>
              <a:rPr sz="1000" spc="-3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a </a:t>
            </a:r>
            <a:r>
              <a:rPr lang="en-US" sz="1000" spc="-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quadrangle</a:t>
            </a:r>
            <a:r>
              <a:rPr sz="1000" spc="-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1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frame.</a:t>
            </a:r>
            <a:r>
              <a:rPr sz="1000" spc="-5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so</a:t>
            </a:r>
            <a:r>
              <a:rPr sz="1000" spc="-5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1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it</a:t>
            </a:r>
            <a:r>
              <a:rPr sz="1000" spc="-5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ensures</a:t>
            </a:r>
            <a:r>
              <a:rPr sz="1000" spc="-5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4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50%</a:t>
            </a:r>
            <a:r>
              <a:rPr sz="1000" spc="-5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2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1000" spc="-6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solar</a:t>
            </a:r>
            <a:r>
              <a:rPr sz="1000" spc="-7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panel</a:t>
            </a:r>
            <a:r>
              <a:rPr sz="1000" spc="-7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will</a:t>
            </a:r>
            <a:r>
              <a:rPr sz="1000" spc="-5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face</a:t>
            </a:r>
            <a:r>
              <a:rPr sz="1000" spc="-5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1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to  </a:t>
            </a: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sunshine</a:t>
            </a:r>
            <a:r>
              <a:rPr sz="1000" spc="-6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at</a:t>
            </a:r>
            <a:r>
              <a:rPr sz="1000" spc="-6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any</a:t>
            </a:r>
            <a:r>
              <a:rPr sz="1000" spc="-8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time</a:t>
            </a:r>
            <a:r>
              <a:rPr sz="1000" spc="-6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2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1000" spc="-8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1000" spc="-6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3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day.</a:t>
            </a:r>
            <a:endParaRPr sz="10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34122" y="2593552"/>
            <a:ext cx="2820670" cy="192595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6510" algn="just">
              <a:lnSpc>
                <a:spcPct val="100000"/>
              </a:lnSpc>
              <a:spcBef>
                <a:spcPts val="250"/>
              </a:spcBef>
            </a:pPr>
            <a:r>
              <a:rPr sz="1100" spc="20" dirty="0">
                <a:solidFill>
                  <a:srgbClr val="0A0A0A"/>
                </a:solidFill>
                <a:latin typeface="Tahoma" panose="020B0604030504040204"/>
                <a:cs typeface="Tahoma" panose="020B0604030504040204"/>
              </a:rPr>
              <a:t>Modular</a:t>
            </a:r>
            <a:r>
              <a:rPr sz="1100" spc="-70" dirty="0">
                <a:solidFill>
                  <a:srgbClr val="0A0A0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100" spc="-5" dirty="0">
                <a:solidFill>
                  <a:srgbClr val="0A0A0A"/>
                </a:solidFill>
                <a:latin typeface="Tahoma" panose="020B0604030504040204"/>
                <a:cs typeface="Tahoma" panose="020B0604030504040204"/>
              </a:rPr>
              <a:t>Installation</a:t>
            </a:r>
            <a:endParaRPr sz="1100">
              <a:latin typeface="Tahoma" panose="020B0604030504040204"/>
              <a:cs typeface="Tahoma" panose="020B0604030504040204"/>
            </a:endParaRPr>
          </a:p>
          <a:p>
            <a:pPr marL="12700" marR="5080" algn="just">
              <a:lnSpc>
                <a:spcPts val="1400"/>
              </a:lnSpc>
              <a:spcBef>
                <a:spcPts val="20"/>
              </a:spcBef>
            </a:pP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This solar </a:t>
            </a:r>
            <a:r>
              <a:rPr sz="100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cylinder </a:t>
            </a: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module is based </a:t>
            </a:r>
            <a:r>
              <a:rPr sz="1000" spc="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on </a:t>
            </a:r>
            <a:r>
              <a:rPr sz="1000" spc="-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modular  </a:t>
            </a: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design </a:t>
            </a:r>
            <a:r>
              <a:rPr sz="1000" spc="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concept </a:t>
            </a:r>
            <a:r>
              <a:rPr sz="1000" spc="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for </a:t>
            </a:r>
            <a:r>
              <a:rPr sz="1000" spc="-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easy </a:t>
            </a:r>
            <a:r>
              <a:rPr sz="100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installation </a:t>
            </a:r>
            <a:r>
              <a:rPr sz="1000" spc="-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and</a:t>
            </a:r>
            <a:r>
              <a:rPr sz="1000" spc="-16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disassem-  </a:t>
            </a:r>
            <a:r>
              <a:rPr sz="1000" spc="-2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bly. </a:t>
            </a:r>
            <a:r>
              <a:rPr sz="1000" spc="-4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It </a:t>
            </a:r>
            <a:r>
              <a:rPr sz="1000" spc="-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can </a:t>
            </a:r>
            <a:r>
              <a:rPr sz="100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be </a:t>
            </a:r>
            <a:r>
              <a:rPr sz="1000" spc="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quickly </a:t>
            </a:r>
            <a:r>
              <a:rPr sz="1000" spc="-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and </a:t>
            </a: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easily </a:t>
            </a:r>
            <a:r>
              <a:rPr sz="100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mounted </a:t>
            </a:r>
            <a:r>
              <a:rPr sz="1000" spc="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on </a:t>
            </a:r>
            <a:r>
              <a:rPr sz="1000" spc="-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any  </a:t>
            </a:r>
            <a:r>
              <a:rPr sz="100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suitable</a:t>
            </a:r>
            <a:r>
              <a:rPr sz="1000" spc="-6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1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pole.</a:t>
            </a:r>
            <a:endParaRPr sz="10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100" spc="5" dirty="0">
                <a:solidFill>
                  <a:srgbClr val="0A0A0A"/>
                </a:solidFill>
                <a:latin typeface="Tahoma" panose="020B0604030504040204"/>
                <a:cs typeface="Tahoma" panose="020B0604030504040204"/>
              </a:rPr>
              <a:t>Patented</a:t>
            </a:r>
            <a:r>
              <a:rPr sz="1100" spc="-70" dirty="0">
                <a:solidFill>
                  <a:srgbClr val="0A0A0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100" dirty="0">
                <a:solidFill>
                  <a:srgbClr val="0A0A0A"/>
                </a:solidFill>
                <a:latin typeface="Tahoma" panose="020B0604030504040204"/>
                <a:cs typeface="Tahoma" panose="020B0604030504040204"/>
              </a:rPr>
              <a:t>Design</a:t>
            </a:r>
            <a:endParaRPr sz="1100">
              <a:latin typeface="Tahoma" panose="020B0604030504040204"/>
              <a:cs typeface="Tahoma" panose="020B0604030504040204"/>
            </a:endParaRPr>
          </a:p>
          <a:p>
            <a:pPr marL="12700" marR="7620">
              <a:lnSpc>
                <a:spcPct val="117000"/>
              </a:lnSpc>
              <a:spcBef>
                <a:spcPts val="150"/>
              </a:spcBef>
            </a:pPr>
            <a:r>
              <a:rPr lang="en-US"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Vertical solar streetlight</a:t>
            </a:r>
            <a:r>
              <a:rPr sz="1000" spc="-7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is</a:t>
            </a:r>
            <a:r>
              <a:rPr sz="1000" spc="-7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designed</a:t>
            </a:r>
            <a:r>
              <a:rPr sz="1000" spc="-7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based  </a:t>
            </a:r>
            <a:r>
              <a:rPr sz="1000" spc="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on </a:t>
            </a: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advanced </a:t>
            </a:r>
            <a:r>
              <a:rPr sz="1000" spc="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concepts </a:t>
            </a:r>
            <a:r>
              <a:rPr sz="1000" spc="-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and </a:t>
            </a: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manufactured </a:t>
            </a:r>
            <a:r>
              <a:rPr sz="1000" spc="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in </a:t>
            </a:r>
            <a:r>
              <a:rPr sz="1000" spc="-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high  </a:t>
            </a:r>
            <a:r>
              <a:rPr sz="1000" spc="-1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standards. </a:t>
            </a:r>
            <a:r>
              <a:rPr sz="1000" spc="3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lang="en-US" sz="1000" spc="3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SINOLTECH patent application is under processing.</a:t>
            </a:r>
            <a:endParaRPr lang="en-US" sz="1000" spc="35" dirty="0">
              <a:solidFill>
                <a:srgbClr val="515050"/>
              </a:solidFill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34122" y="4588119"/>
            <a:ext cx="2820670" cy="49066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6510" algn="just">
              <a:lnSpc>
                <a:spcPct val="100000"/>
              </a:lnSpc>
              <a:spcBef>
                <a:spcPts val="425"/>
              </a:spcBef>
            </a:pPr>
            <a:r>
              <a:rPr sz="1100" spc="-5" dirty="0">
                <a:solidFill>
                  <a:srgbClr val="0A0A0A"/>
                </a:solidFill>
                <a:latin typeface="Tahoma" panose="020B0604030504040204"/>
                <a:cs typeface="Tahoma" panose="020B0604030504040204"/>
              </a:rPr>
              <a:t>Strong </a:t>
            </a:r>
            <a:r>
              <a:rPr sz="1100" spc="35" dirty="0">
                <a:solidFill>
                  <a:srgbClr val="0A0A0A"/>
                </a:solidFill>
                <a:latin typeface="Tahoma" panose="020B0604030504040204"/>
                <a:cs typeface="Tahoma" panose="020B0604030504040204"/>
              </a:rPr>
              <a:t>Wind</a:t>
            </a:r>
            <a:r>
              <a:rPr sz="1100" spc="-130" dirty="0">
                <a:solidFill>
                  <a:srgbClr val="0A0A0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100" spc="-5" dirty="0">
                <a:solidFill>
                  <a:srgbClr val="0A0A0A"/>
                </a:solidFill>
                <a:latin typeface="Tahoma" panose="020B0604030504040204"/>
                <a:cs typeface="Tahoma" panose="020B0604030504040204"/>
              </a:rPr>
              <a:t>Resistance</a:t>
            </a:r>
            <a:endParaRPr sz="1100">
              <a:latin typeface="Tahoma" panose="020B0604030504040204"/>
              <a:cs typeface="Tahoma" panose="020B0604030504040204"/>
            </a:endParaRPr>
          </a:p>
          <a:p>
            <a:pPr marL="12700" marR="5080" algn="just">
              <a:lnSpc>
                <a:spcPct val="117000"/>
              </a:lnSpc>
              <a:spcBef>
                <a:spcPts val="95"/>
              </a:spcBef>
            </a:pP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The </a:t>
            </a:r>
            <a:r>
              <a:rPr sz="100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cylindrical </a:t>
            </a: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design reduces </a:t>
            </a:r>
            <a:r>
              <a:rPr sz="1000" spc="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the </a:t>
            </a:r>
            <a:r>
              <a:rPr sz="1000" spc="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wind</a:t>
            </a:r>
            <a:r>
              <a:rPr sz="1000" spc="-2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resistance  </a:t>
            </a:r>
            <a:r>
              <a:rPr sz="1000" spc="-3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area, </a:t>
            </a:r>
            <a:r>
              <a:rPr sz="1000" spc="-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and </a:t>
            </a: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each module is </a:t>
            </a:r>
            <a:r>
              <a:rPr sz="1000" spc="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directly </a:t>
            </a:r>
            <a:r>
              <a:rPr lang="en-US"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inserted </a:t>
            </a:r>
            <a:r>
              <a:rPr sz="1000" spc="2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to </a:t>
            </a:r>
            <a:r>
              <a:rPr sz="100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the  </a:t>
            </a:r>
            <a:r>
              <a:rPr lang="en-US" sz="1000" spc="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metal frame which is pre-fixed onto the pole </a:t>
            </a:r>
            <a:r>
              <a:rPr sz="1000" spc="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for</a:t>
            </a:r>
            <a:r>
              <a:rPr sz="1000" spc="-4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better</a:t>
            </a:r>
            <a:r>
              <a:rPr sz="1000" spc="-6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wind</a:t>
            </a:r>
            <a:r>
              <a:rPr sz="1000" spc="-2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resistance.</a:t>
            </a:r>
            <a:r>
              <a:rPr sz="1000" spc="-6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Very </a:t>
            </a:r>
            <a:r>
              <a:rPr sz="100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suitable</a:t>
            </a:r>
            <a:r>
              <a:rPr sz="1000" spc="-6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for</a:t>
            </a:r>
            <a:r>
              <a:rPr sz="1000" spc="-10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very</a:t>
            </a:r>
            <a:r>
              <a:rPr sz="1000" spc="-10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windy</a:t>
            </a:r>
            <a:r>
              <a:rPr sz="1000" spc="-8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1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regions.</a:t>
            </a:r>
            <a:endParaRPr sz="1000">
              <a:latin typeface="Tahoma" panose="020B0604030504040204"/>
              <a:cs typeface="Tahoma" panose="020B0604030504040204"/>
            </a:endParaRPr>
          </a:p>
          <a:p>
            <a:pPr marL="16510" algn="just">
              <a:lnSpc>
                <a:spcPct val="100000"/>
              </a:lnSpc>
              <a:spcBef>
                <a:spcPts val="1050"/>
              </a:spcBef>
            </a:pPr>
            <a:r>
              <a:rPr sz="1100" spc="35" dirty="0">
                <a:solidFill>
                  <a:srgbClr val="0A0A0A"/>
                </a:solidFill>
                <a:latin typeface="Tahoma" panose="020B0604030504040204"/>
                <a:cs typeface="Tahoma" panose="020B0604030504040204"/>
              </a:rPr>
              <a:t>Anti </a:t>
            </a:r>
            <a:r>
              <a:rPr sz="1100" spc="10" dirty="0">
                <a:solidFill>
                  <a:srgbClr val="0A0A0A"/>
                </a:solidFill>
                <a:latin typeface="Tahoma" panose="020B0604030504040204"/>
                <a:cs typeface="Tahoma" panose="020B0604030504040204"/>
              </a:rPr>
              <a:t>Snow</a:t>
            </a:r>
            <a:r>
              <a:rPr sz="1100" spc="110" dirty="0">
                <a:solidFill>
                  <a:srgbClr val="0A0A0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100" spc="10" dirty="0">
                <a:solidFill>
                  <a:srgbClr val="0A0A0A"/>
                </a:solidFill>
                <a:latin typeface="Tahoma" panose="020B0604030504040204"/>
                <a:cs typeface="Tahoma" panose="020B0604030504040204"/>
              </a:rPr>
              <a:t>Covering</a:t>
            </a:r>
            <a:endParaRPr sz="1100">
              <a:latin typeface="Tahoma" panose="020B0604030504040204"/>
              <a:cs typeface="Tahoma" panose="020B0604030504040204"/>
            </a:endParaRPr>
          </a:p>
          <a:p>
            <a:pPr marL="12700" marR="37465" algn="just">
              <a:lnSpc>
                <a:spcPct val="117000"/>
              </a:lnSpc>
              <a:spcBef>
                <a:spcPts val="80"/>
              </a:spcBef>
            </a:pP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Solar </a:t>
            </a:r>
            <a:r>
              <a:rPr sz="1000" spc="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cylinder </a:t>
            </a:r>
            <a:r>
              <a:rPr lang="en-US"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modules</a:t>
            </a: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mounted </a:t>
            </a:r>
            <a:r>
              <a:rPr sz="1000" spc="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in </a:t>
            </a: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vertical, </a:t>
            </a:r>
            <a:r>
              <a:rPr sz="1000" spc="1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it </a:t>
            </a: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is  </a:t>
            </a:r>
            <a:r>
              <a:rPr sz="1000" spc="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not </a:t>
            </a:r>
            <a:r>
              <a:rPr sz="1000" spc="-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easy </a:t>
            </a:r>
            <a:r>
              <a:rPr sz="1000" spc="2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to </a:t>
            </a:r>
            <a:r>
              <a:rPr sz="100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be covered by </a:t>
            </a:r>
            <a:r>
              <a:rPr sz="1000" spc="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snow </a:t>
            </a:r>
            <a:r>
              <a:rPr sz="1000" spc="-2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as </a:t>
            </a:r>
            <a:r>
              <a:rPr sz="1000" spc="-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regular </a:t>
            </a: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solar  </a:t>
            </a:r>
            <a:r>
              <a:rPr sz="1000" spc="-2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panel. </a:t>
            </a:r>
            <a:r>
              <a:rPr sz="1000" spc="-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Ensure </a:t>
            </a: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enough </a:t>
            </a:r>
            <a:r>
              <a:rPr sz="1000" spc="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power </a:t>
            </a:r>
            <a:r>
              <a:rPr sz="1000" spc="-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can </a:t>
            </a:r>
            <a:r>
              <a:rPr sz="100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be </a:t>
            </a:r>
            <a:r>
              <a:rPr sz="1000" spc="-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generated  </a:t>
            </a: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even </a:t>
            </a:r>
            <a:r>
              <a:rPr sz="1000" spc="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in very </a:t>
            </a:r>
            <a:r>
              <a:rPr sz="1000" spc="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snowy </a:t>
            </a:r>
            <a:r>
              <a:rPr sz="1000" spc="-1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climate. </a:t>
            </a:r>
            <a:endParaRPr sz="1000">
              <a:latin typeface="Tahoma" panose="020B0604030504040204"/>
              <a:cs typeface="Tahoma" panose="020B0604030504040204"/>
            </a:endParaRPr>
          </a:p>
          <a:p>
            <a:pPr marL="12700" algn="just">
              <a:lnSpc>
                <a:spcPct val="100000"/>
              </a:lnSpc>
              <a:spcBef>
                <a:spcPts val="860"/>
              </a:spcBef>
            </a:pPr>
            <a:r>
              <a:rPr sz="1100" spc="-10" dirty="0">
                <a:solidFill>
                  <a:srgbClr val="0A0A0A"/>
                </a:solidFill>
                <a:latin typeface="Tahoma" panose="020B0604030504040204"/>
                <a:cs typeface="Tahoma" panose="020B0604030504040204"/>
              </a:rPr>
              <a:t>Easy </a:t>
            </a:r>
            <a:r>
              <a:rPr sz="1100" spc="20" dirty="0">
                <a:solidFill>
                  <a:srgbClr val="0A0A0A"/>
                </a:solidFill>
                <a:latin typeface="Tahoma" panose="020B0604030504040204"/>
                <a:cs typeface="Tahoma" panose="020B0604030504040204"/>
              </a:rPr>
              <a:t>to</a:t>
            </a:r>
            <a:r>
              <a:rPr sz="1100" spc="-125" dirty="0">
                <a:solidFill>
                  <a:srgbClr val="0A0A0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100" spc="10" dirty="0">
                <a:solidFill>
                  <a:srgbClr val="0A0A0A"/>
                </a:solidFill>
                <a:latin typeface="Tahoma" panose="020B0604030504040204"/>
                <a:cs typeface="Tahoma" panose="020B0604030504040204"/>
              </a:rPr>
              <a:t>Clean</a:t>
            </a:r>
            <a:endParaRPr sz="1100">
              <a:latin typeface="Tahoma" panose="020B0604030504040204"/>
              <a:cs typeface="Tahoma" panose="020B0604030504040204"/>
            </a:endParaRPr>
          </a:p>
          <a:p>
            <a:pPr marL="12700" marR="38735" algn="just">
              <a:lnSpc>
                <a:spcPct val="117000"/>
              </a:lnSpc>
              <a:spcBef>
                <a:spcPts val="20"/>
              </a:spcBef>
            </a:pPr>
            <a:r>
              <a:rPr sz="1000" spc="-1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Less </a:t>
            </a:r>
            <a:r>
              <a:rPr sz="100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dust </a:t>
            </a:r>
            <a:r>
              <a:rPr sz="1000" spc="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will </a:t>
            </a:r>
            <a:r>
              <a:rPr sz="100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fall </a:t>
            </a:r>
            <a:r>
              <a:rPr sz="1000" spc="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on </a:t>
            </a:r>
            <a:r>
              <a:rPr sz="100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surface </a:t>
            </a: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than </a:t>
            </a:r>
            <a:r>
              <a:rPr sz="1000" spc="-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regular </a:t>
            </a: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solar  </a:t>
            </a:r>
            <a:r>
              <a:rPr sz="1000" spc="-2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panel. </a:t>
            </a:r>
            <a:r>
              <a:rPr sz="1000" spc="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Worker </a:t>
            </a:r>
            <a:r>
              <a:rPr sz="1000" spc="-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can </a:t>
            </a: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clean </a:t>
            </a:r>
            <a:r>
              <a:rPr sz="1000" spc="1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it </a:t>
            </a: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easily standing </a:t>
            </a:r>
            <a:r>
              <a:rPr sz="1000" spc="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on  </a:t>
            </a: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ground </a:t>
            </a:r>
            <a:r>
              <a:rPr sz="1000" spc="1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with </a:t>
            </a:r>
            <a:r>
              <a:rPr sz="1000" spc="-3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a </a:t>
            </a: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long handle </a:t>
            </a:r>
            <a:r>
              <a:rPr sz="1000" spc="-1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brush. </a:t>
            </a:r>
            <a:r>
              <a:rPr sz="1000" spc="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no </a:t>
            </a:r>
            <a:r>
              <a:rPr sz="100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need </a:t>
            </a: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lift.  higher</a:t>
            </a:r>
            <a:r>
              <a:rPr sz="1000" spc="-10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1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work</a:t>
            </a:r>
            <a:r>
              <a:rPr sz="1000" spc="-5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eﬃciency</a:t>
            </a:r>
            <a:r>
              <a:rPr sz="1000" spc="-8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and</a:t>
            </a:r>
            <a:r>
              <a:rPr sz="1000" spc="-5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less</a:t>
            </a:r>
            <a:r>
              <a:rPr sz="1000" spc="-5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maintenance</a:t>
            </a:r>
            <a:r>
              <a:rPr sz="1000" spc="-5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cost.</a:t>
            </a:r>
            <a:endParaRPr sz="1000">
              <a:latin typeface="Tahoma" panose="020B0604030504040204"/>
              <a:cs typeface="Tahoma" panose="020B0604030504040204"/>
            </a:endParaRPr>
          </a:p>
          <a:p>
            <a:pPr marL="16510" algn="just">
              <a:lnSpc>
                <a:spcPct val="100000"/>
              </a:lnSpc>
              <a:spcBef>
                <a:spcPts val="935"/>
              </a:spcBef>
            </a:pPr>
            <a:r>
              <a:rPr sz="1100" spc="5" dirty="0">
                <a:solidFill>
                  <a:srgbClr val="0A0A0A"/>
                </a:solidFill>
                <a:latin typeface="Tahoma" panose="020B0604030504040204"/>
                <a:cs typeface="Tahoma" panose="020B0604030504040204"/>
              </a:rPr>
              <a:t>Design</a:t>
            </a:r>
            <a:r>
              <a:rPr sz="1100" spc="-70" dirty="0">
                <a:solidFill>
                  <a:srgbClr val="0A0A0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100" spc="15" dirty="0">
                <a:solidFill>
                  <a:srgbClr val="0A0A0A"/>
                </a:solidFill>
                <a:latin typeface="Tahoma" panose="020B0604030504040204"/>
                <a:cs typeface="Tahoma" panose="020B0604030504040204"/>
              </a:rPr>
              <a:t>Aesthetics</a:t>
            </a:r>
            <a:endParaRPr sz="1100">
              <a:latin typeface="Tahoma" panose="020B0604030504040204"/>
              <a:cs typeface="Tahoma" panose="020B0604030504040204"/>
            </a:endParaRPr>
          </a:p>
          <a:p>
            <a:pPr marL="12700" marR="5715" algn="just">
              <a:lnSpc>
                <a:spcPct val="117000"/>
              </a:lnSpc>
              <a:spcBef>
                <a:spcPts val="60"/>
              </a:spcBef>
            </a:pP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1000" spc="-5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relatively</a:t>
            </a:r>
            <a:r>
              <a:rPr sz="1000" spc="-8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1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large</a:t>
            </a:r>
            <a:r>
              <a:rPr sz="1000" spc="-5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size</a:t>
            </a:r>
            <a:r>
              <a:rPr sz="1000" spc="-5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2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1000" spc="-7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solar</a:t>
            </a:r>
            <a:r>
              <a:rPr sz="1000" spc="-7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panels</a:t>
            </a:r>
            <a:r>
              <a:rPr sz="1000" spc="-5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on</a:t>
            </a:r>
            <a:r>
              <a:rPr sz="1000" spc="-5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1000" spc="-5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pole  </a:t>
            </a:r>
            <a:r>
              <a:rPr sz="1000" spc="1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top </a:t>
            </a:r>
            <a:r>
              <a:rPr sz="1000" spc="-1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has made </a:t>
            </a:r>
            <a:r>
              <a:rPr sz="1000" spc="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the </a:t>
            </a: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solar lighting </a:t>
            </a:r>
            <a:r>
              <a:rPr sz="1000" spc="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not </a:t>
            </a:r>
            <a:r>
              <a:rPr sz="1000" spc="-1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an </a:t>
            </a:r>
            <a:r>
              <a:rPr sz="1000" spc="1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option </a:t>
            </a:r>
            <a:r>
              <a:rPr sz="1000" spc="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for  </a:t>
            </a:r>
            <a:r>
              <a:rPr sz="1000" spc="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1000" spc="-5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2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areas</a:t>
            </a:r>
            <a:r>
              <a:rPr sz="1000" spc="-7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where</a:t>
            </a:r>
            <a:r>
              <a:rPr sz="1000" spc="-5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1000" spc="-5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design</a:t>
            </a:r>
            <a:r>
              <a:rPr sz="1000" spc="-5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aesthetics</a:t>
            </a:r>
            <a:r>
              <a:rPr sz="1000" spc="-5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and</a:t>
            </a:r>
            <a:r>
              <a:rPr sz="1000" spc="-5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decora-  </a:t>
            </a:r>
            <a:r>
              <a:rPr sz="1000" spc="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tive </a:t>
            </a: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lighting </a:t>
            </a:r>
            <a:r>
              <a:rPr sz="100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applications </a:t>
            </a:r>
            <a:r>
              <a:rPr sz="1000" spc="-2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are</a:t>
            </a:r>
            <a:r>
              <a:rPr sz="1000" spc="27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1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used. </a:t>
            </a:r>
            <a:endParaRPr sz="1000" spc="-15" dirty="0">
              <a:solidFill>
                <a:srgbClr val="515050"/>
              </a:solidFill>
              <a:latin typeface="Tahoma" panose="020B0604030504040204"/>
              <a:cs typeface="Tahoma" panose="020B0604030504040204"/>
            </a:endParaRPr>
          </a:p>
          <a:p>
            <a:pPr marL="12700" marR="5715" algn="just">
              <a:lnSpc>
                <a:spcPct val="117000"/>
              </a:lnSpc>
              <a:spcBef>
                <a:spcPts val="60"/>
              </a:spcBef>
            </a:pPr>
            <a:r>
              <a:rPr lang="en-US" sz="1000" spc="-1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Vertical Solar Lighting</a:t>
            </a: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systems is </a:t>
            </a:r>
            <a:r>
              <a:rPr sz="1000" spc="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the </a:t>
            </a:r>
            <a:r>
              <a:rPr sz="1000" spc="-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real </a:t>
            </a: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answer </a:t>
            </a:r>
            <a:r>
              <a:rPr sz="1000" spc="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which </a:t>
            </a: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is  </a:t>
            </a:r>
            <a:r>
              <a:rPr sz="100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compact</a:t>
            </a:r>
            <a:r>
              <a:rPr sz="1000" spc="-7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and</a:t>
            </a:r>
            <a:r>
              <a:rPr sz="1000" spc="-6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fully</a:t>
            </a:r>
            <a:r>
              <a:rPr sz="1000" spc="-8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integrates</a:t>
            </a:r>
            <a:r>
              <a:rPr sz="1000" spc="-7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on</a:t>
            </a:r>
            <a:r>
              <a:rPr sz="1000" spc="-6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1000" spc="-6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pole</a:t>
            </a:r>
            <a:r>
              <a:rPr sz="1000" spc="-7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and</a:t>
            </a:r>
            <a:r>
              <a:rPr sz="1000" spc="-6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000" spc="-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avail</a:t>
            </a: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able </a:t>
            </a:r>
            <a:r>
              <a:rPr sz="1000" spc="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in </a:t>
            </a:r>
            <a:r>
              <a:rPr sz="100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custom </a:t>
            </a:r>
            <a:r>
              <a:rPr sz="1000" spc="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colors </a:t>
            </a:r>
            <a:r>
              <a:rPr sz="1000" spc="2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to </a:t>
            </a:r>
            <a:r>
              <a:rPr sz="1000" spc="-1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match </a:t>
            </a:r>
            <a:r>
              <a:rPr sz="1000" spc="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the </a:t>
            </a:r>
            <a:r>
              <a:rPr sz="1000" spc="-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design </a:t>
            </a:r>
            <a:r>
              <a:rPr sz="1000" spc="2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of </a:t>
            </a:r>
            <a:r>
              <a:rPr sz="1000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the  </a:t>
            </a:r>
            <a:r>
              <a:rPr sz="1000" spc="-15" dirty="0">
                <a:solidFill>
                  <a:srgbClr val="515050"/>
                </a:solidFill>
                <a:latin typeface="Tahoma" panose="020B0604030504040204"/>
                <a:cs typeface="Tahoma" panose="020B0604030504040204"/>
              </a:rPr>
              <a:t>pole.</a:t>
            </a:r>
            <a:endParaRPr sz="10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96024" y="1747053"/>
            <a:ext cx="690245" cy="181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30" dirty="0">
                <a:solidFill>
                  <a:srgbClr val="2D2D2D"/>
                </a:solidFill>
                <a:latin typeface="Tahoma" panose="020B0604030504040204"/>
                <a:cs typeface="Tahoma" panose="020B0604030504040204"/>
              </a:rPr>
              <a:t>What </a:t>
            </a:r>
            <a:r>
              <a:rPr sz="1100" spc="-60" dirty="0">
                <a:solidFill>
                  <a:srgbClr val="2D2D2D"/>
                </a:solidFill>
                <a:latin typeface="Tahoma" panose="020B0604030504040204"/>
                <a:cs typeface="Tahoma" panose="020B0604030504040204"/>
              </a:rPr>
              <a:t>Is</a:t>
            </a:r>
            <a:r>
              <a:rPr sz="1100" spc="-235" dirty="0">
                <a:solidFill>
                  <a:srgbClr val="2D2D2D"/>
                </a:solidFill>
                <a:latin typeface="Tahoma" panose="020B0604030504040204"/>
                <a:cs typeface="Tahoma" panose="020B0604030504040204"/>
              </a:rPr>
              <a:t>    </a:t>
            </a:r>
            <a:r>
              <a:rPr sz="1100" spc="-35" dirty="0">
                <a:solidFill>
                  <a:srgbClr val="2D2D2D"/>
                </a:solidFill>
                <a:latin typeface="Tahoma" panose="020B0604030504040204"/>
                <a:cs typeface="Tahoma" panose="020B0604030504040204"/>
              </a:rPr>
              <a:t>It?</a:t>
            </a:r>
            <a:endParaRPr sz="11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15876" y="1979498"/>
            <a:ext cx="1323975" cy="0"/>
          </a:xfrm>
          <a:custGeom>
            <a:avLst/>
            <a:gdLst/>
            <a:ahLst/>
            <a:cxnLst/>
            <a:rect l="l" t="t" r="r" b="b"/>
            <a:pathLst>
              <a:path w="1323975">
                <a:moveTo>
                  <a:pt x="0" y="0"/>
                </a:moveTo>
                <a:lnTo>
                  <a:pt x="1323441" y="0"/>
                </a:lnTo>
              </a:path>
            </a:pathLst>
          </a:custGeom>
          <a:ln w="12700">
            <a:solidFill>
              <a:srgbClr val="FC1A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904471" y="1927555"/>
            <a:ext cx="118757" cy="1038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981240" y="9751085"/>
            <a:ext cx="0" cy="126364"/>
          </a:xfrm>
          <a:custGeom>
            <a:avLst/>
            <a:gdLst/>
            <a:ahLst/>
            <a:cxnLst/>
            <a:rect l="l" t="t" r="r" b="b"/>
            <a:pathLst>
              <a:path h="126365">
                <a:moveTo>
                  <a:pt x="0" y="0"/>
                </a:moveTo>
                <a:lnTo>
                  <a:pt x="0" y="125996"/>
                </a:lnTo>
              </a:path>
            </a:pathLst>
          </a:custGeom>
          <a:ln w="12598">
            <a:solidFill>
              <a:srgbClr val="FC06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041839" y="9724541"/>
            <a:ext cx="990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0" dirty="0">
                <a:solidFill>
                  <a:srgbClr val="6D6E71"/>
                </a:solidFill>
                <a:latin typeface="Tahoma" panose="020B0604030504040204"/>
                <a:cs typeface="Tahoma" panose="020B0604030504040204"/>
              </a:rPr>
              <a:t>1</a:t>
            </a:r>
            <a:endParaRPr sz="10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730449" y="1763954"/>
            <a:ext cx="596897" cy="5968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743505" y="1790843"/>
            <a:ext cx="493395" cy="493395"/>
          </a:xfrm>
          <a:custGeom>
            <a:avLst/>
            <a:gdLst/>
            <a:ahLst/>
            <a:cxnLst/>
            <a:rect l="l" t="t" r="r" b="b"/>
            <a:pathLst>
              <a:path w="493395" h="493394">
                <a:moveTo>
                  <a:pt x="246468" y="0"/>
                </a:moveTo>
                <a:lnTo>
                  <a:pt x="196797" y="5007"/>
                </a:lnTo>
                <a:lnTo>
                  <a:pt x="150533" y="19369"/>
                </a:lnTo>
                <a:lnTo>
                  <a:pt x="108666" y="42093"/>
                </a:lnTo>
                <a:lnTo>
                  <a:pt x="72189" y="72189"/>
                </a:lnTo>
                <a:lnTo>
                  <a:pt x="42093" y="108666"/>
                </a:lnTo>
                <a:lnTo>
                  <a:pt x="19369" y="150533"/>
                </a:lnTo>
                <a:lnTo>
                  <a:pt x="5007" y="196797"/>
                </a:lnTo>
                <a:lnTo>
                  <a:pt x="0" y="246468"/>
                </a:lnTo>
                <a:lnTo>
                  <a:pt x="5007" y="296140"/>
                </a:lnTo>
                <a:lnTo>
                  <a:pt x="19369" y="342404"/>
                </a:lnTo>
                <a:lnTo>
                  <a:pt x="42093" y="384270"/>
                </a:lnTo>
                <a:lnTo>
                  <a:pt x="72189" y="420747"/>
                </a:lnTo>
                <a:lnTo>
                  <a:pt x="108666" y="450844"/>
                </a:lnTo>
                <a:lnTo>
                  <a:pt x="150533" y="473568"/>
                </a:lnTo>
                <a:lnTo>
                  <a:pt x="196797" y="487930"/>
                </a:lnTo>
                <a:lnTo>
                  <a:pt x="246468" y="492937"/>
                </a:lnTo>
                <a:lnTo>
                  <a:pt x="296140" y="487930"/>
                </a:lnTo>
                <a:lnTo>
                  <a:pt x="342404" y="473568"/>
                </a:lnTo>
                <a:lnTo>
                  <a:pt x="384270" y="450844"/>
                </a:lnTo>
                <a:lnTo>
                  <a:pt x="420747" y="420747"/>
                </a:lnTo>
                <a:lnTo>
                  <a:pt x="450844" y="384270"/>
                </a:lnTo>
                <a:lnTo>
                  <a:pt x="473568" y="342404"/>
                </a:lnTo>
                <a:lnTo>
                  <a:pt x="487930" y="296140"/>
                </a:lnTo>
                <a:lnTo>
                  <a:pt x="492937" y="246468"/>
                </a:lnTo>
                <a:lnTo>
                  <a:pt x="487930" y="196797"/>
                </a:lnTo>
                <a:lnTo>
                  <a:pt x="473568" y="150533"/>
                </a:lnTo>
                <a:lnTo>
                  <a:pt x="450844" y="108666"/>
                </a:lnTo>
                <a:lnTo>
                  <a:pt x="420747" y="72189"/>
                </a:lnTo>
                <a:lnTo>
                  <a:pt x="384270" y="42093"/>
                </a:lnTo>
                <a:lnTo>
                  <a:pt x="342404" y="19369"/>
                </a:lnTo>
                <a:lnTo>
                  <a:pt x="296140" y="5007"/>
                </a:lnTo>
                <a:lnTo>
                  <a:pt x="2464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730449" y="2640254"/>
            <a:ext cx="596897" cy="5968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743505" y="2668991"/>
            <a:ext cx="493395" cy="493395"/>
          </a:xfrm>
          <a:custGeom>
            <a:avLst/>
            <a:gdLst/>
            <a:ahLst/>
            <a:cxnLst/>
            <a:rect l="l" t="t" r="r" b="b"/>
            <a:pathLst>
              <a:path w="493395" h="493394">
                <a:moveTo>
                  <a:pt x="246468" y="0"/>
                </a:moveTo>
                <a:lnTo>
                  <a:pt x="196797" y="5007"/>
                </a:lnTo>
                <a:lnTo>
                  <a:pt x="150533" y="19369"/>
                </a:lnTo>
                <a:lnTo>
                  <a:pt x="108666" y="42093"/>
                </a:lnTo>
                <a:lnTo>
                  <a:pt x="72189" y="72189"/>
                </a:lnTo>
                <a:lnTo>
                  <a:pt x="42093" y="108666"/>
                </a:lnTo>
                <a:lnTo>
                  <a:pt x="19369" y="150533"/>
                </a:lnTo>
                <a:lnTo>
                  <a:pt x="5007" y="196797"/>
                </a:lnTo>
                <a:lnTo>
                  <a:pt x="0" y="246468"/>
                </a:lnTo>
                <a:lnTo>
                  <a:pt x="5007" y="296140"/>
                </a:lnTo>
                <a:lnTo>
                  <a:pt x="19369" y="342404"/>
                </a:lnTo>
                <a:lnTo>
                  <a:pt x="42093" y="384270"/>
                </a:lnTo>
                <a:lnTo>
                  <a:pt x="72189" y="420747"/>
                </a:lnTo>
                <a:lnTo>
                  <a:pt x="108666" y="450844"/>
                </a:lnTo>
                <a:lnTo>
                  <a:pt x="150533" y="473568"/>
                </a:lnTo>
                <a:lnTo>
                  <a:pt x="196797" y="487930"/>
                </a:lnTo>
                <a:lnTo>
                  <a:pt x="246468" y="492937"/>
                </a:lnTo>
                <a:lnTo>
                  <a:pt x="296140" y="487930"/>
                </a:lnTo>
                <a:lnTo>
                  <a:pt x="342404" y="473568"/>
                </a:lnTo>
                <a:lnTo>
                  <a:pt x="384270" y="450844"/>
                </a:lnTo>
                <a:lnTo>
                  <a:pt x="420747" y="420747"/>
                </a:lnTo>
                <a:lnTo>
                  <a:pt x="450844" y="384270"/>
                </a:lnTo>
                <a:lnTo>
                  <a:pt x="473568" y="342404"/>
                </a:lnTo>
                <a:lnTo>
                  <a:pt x="487930" y="296140"/>
                </a:lnTo>
                <a:lnTo>
                  <a:pt x="492937" y="246468"/>
                </a:lnTo>
                <a:lnTo>
                  <a:pt x="487930" y="196797"/>
                </a:lnTo>
                <a:lnTo>
                  <a:pt x="473568" y="150533"/>
                </a:lnTo>
                <a:lnTo>
                  <a:pt x="450844" y="108666"/>
                </a:lnTo>
                <a:lnTo>
                  <a:pt x="420747" y="72189"/>
                </a:lnTo>
                <a:lnTo>
                  <a:pt x="384270" y="42093"/>
                </a:lnTo>
                <a:lnTo>
                  <a:pt x="342404" y="19369"/>
                </a:lnTo>
                <a:lnTo>
                  <a:pt x="296140" y="5007"/>
                </a:lnTo>
                <a:lnTo>
                  <a:pt x="2464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730449" y="3630853"/>
            <a:ext cx="596897" cy="5968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743505" y="3653663"/>
            <a:ext cx="493395" cy="493395"/>
          </a:xfrm>
          <a:custGeom>
            <a:avLst/>
            <a:gdLst/>
            <a:ahLst/>
            <a:cxnLst/>
            <a:rect l="l" t="t" r="r" b="b"/>
            <a:pathLst>
              <a:path w="493395" h="493395">
                <a:moveTo>
                  <a:pt x="246468" y="0"/>
                </a:moveTo>
                <a:lnTo>
                  <a:pt x="196797" y="5006"/>
                </a:lnTo>
                <a:lnTo>
                  <a:pt x="150533" y="19367"/>
                </a:lnTo>
                <a:lnTo>
                  <a:pt x="108666" y="42090"/>
                </a:lnTo>
                <a:lnTo>
                  <a:pt x="72189" y="72185"/>
                </a:lnTo>
                <a:lnTo>
                  <a:pt x="42093" y="108661"/>
                </a:lnTo>
                <a:lnTo>
                  <a:pt x="19369" y="150527"/>
                </a:lnTo>
                <a:lnTo>
                  <a:pt x="5007" y="196793"/>
                </a:lnTo>
                <a:lnTo>
                  <a:pt x="0" y="246468"/>
                </a:lnTo>
                <a:lnTo>
                  <a:pt x="5007" y="296139"/>
                </a:lnTo>
                <a:lnTo>
                  <a:pt x="19369" y="342402"/>
                </a:lnTo>
                <a:lnTo>
                  <a:pt x="42093" y="384266"/>
                </a:lnTo>
                <a:lnTo>
                  <a:pt x="72189" y="420741"/>
                </a:lnTo>
                <a:lnTo>
                  <a:pt x="108666" y="450835"/>
                </a:lnTo>
                <a:lnTo>
                  <a:pt x="150533" y="473557"/>
                </a:lnTo>
                <a:lnTo>
                  <a:pt x="196797" y="487918"/>
                </a:lnTo>
                <a:lnTo>
                  <a:pt x="246468" y="492925"/>
                </a:lnTo>
                <a:lnTo>
                  <a:pt x="296140" y="487918"/>
                </a:lnTo>
                <a:lnTo>
                  <a:pt x="342404" y="473557"/>
                </a:lnTo>
                <a:lnTo>
                  <a:pt x="384270" y="450835"/>
                </a:lnTo>
                <a:lnTo>
                  <a:pt x="420747" y="420741"/>
                </a:lnTo>
                <a:lnTo>
                  <a:pt x="450844" y="384266"/>
                </a:lnTo>
                <a:lnTo>
                  <a:pt x="473568" y="342402"/>
                </a:lnTo>
                <a:lnTo>
                  <a:pt x="487930" y="296139"/>
                </a:lnTo>
                <a:lnTo>
                  <a:pt x="492937" y="246468"/>
                </a:lnTo>
                <a:lnTo>
                  <a:pt x="487930" y="196793"/>
                </a:lnTo>
                <a:lnTo>
                  <a:pt x="473568" y="150527"/>
                </a:lnTo>
                <a:lnTo>
                  <a:pt x="450844" y="108661"/>
                </a:lnTo>
                <a:lnTo>
                  <a:pt x="420747" y="72185"/>
                </a:lnTo>
                <a:lnTo>
                  <a:pt x="384270" y="42090"/>
                </a:lnTo>
                <a:lnTo>
                  <a:pt x="342404" y="19367"/>
                </a:lnTo>
                <a:lnTo>
                  <a:pt x="296140" y="5006"/>
                </a:lnTo>
                <a:lnTo>
                  <a:pt x="2464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730449" y="4646853"/>
            <a:ext cx="596897" cy="5968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743505" y="4673086"/>
            <a:ext cx="493395" cy="493395"/>
          </a:xfrm>
          <a:custGeom>
            <a:avLst/>
            <a:gdLst/>
            <a:ahLst/>
            <a:cxnLst/>
            <a:rect l="l" t="t" r="r" b="b"/>
            <a:pathLst>
              <a:path w="493395" h="493395">
                <a:moveTo>
                  <a:pt x="246468" y="0"/>
                </a:moveTo>
                <a:lnTo>
                  <a:pt x="196797" y="5006"/>
                </a:lnTo>
                <a:lnTo>
                  <a:pt x="150533" y="19367"/>
                </a:lnTo>
                <a:lnTo>
                  <a:pt x="108666" y="42090"/>
                </a:lnTo>
                <a:lnTo>
                  <a:pt x="72189" y="72185"/>
                </a:lnTo>
                <a:lnTo>
                  <a:pt x="42093" y="108661"/>
                </a:lnTo>
                <a:lnTo>
                  <a:pt x="19369" y="150527"/>
                </a:lnTo>
                <a:lnTo>
                  <a:pt x="5007" y="196793"/>
                </a:lnTo>
                <a:lnTo>
                  <a:pt x="0" y="246468"/>
                </a:lnTo>
                <a:lnTo>
                  <a:pt x="5007" y="296139"/>
                </a:lnTo>
                <a:lnTo>
                  <a:pt x="19369" y="342402"/>
                </a:lnTo>
                <a:lnTo>
                  <a:pt x="42093" y="384266"/>
                </a:lnTo>
                <a:lnTo>
                  <a:pt x="72189" y="420741"/>
                </a:lnTo>
                <a:lnTo>
                  <a:pt x="108666" y="450835"/>
                </a:lnTo>
                <a:lnTo>
                  <a:pt x="150533" y="473557"/>
                </a:lnTo>
                <a:lnTo>
                  <a:pt x="196797" y="487918"/>
                </a:lnTo>
                <a:lnTo>
                  <a:pt x="246468" y="492925"/>
                </a:lnTo>
                <a:lnTo>
                  <a:pt x="296140" y="487918"/>
                </a:lnTo>
                <a:lnTo>
                  <a:pt x="342404" y="473557"/>
                </a:lnTo>
                <a:lnTo>
                  <a:pt x="384270" y="450835"/>
                </a:lnTo>
                <a:lnTo>
                  <a:pt x="420747" y="420741"/>
                </a:lnTo>
                <a:lnTo>
                  <a:pt x="450844" y="384266"/>
                </a:lnTo>
                <a:lnTo>
                  <a:pt x="473568" y="342402"/>
                </a:lnTo>
                <a:lnTo>
                  <a:pt x="487930" y="296139"/>
                </a:lnTo>
                <a:lnTo>
                  <a:pt x="492937" y="246468"/>
                </a:lnTo>
                <a:lnTo>
                  <a:pt x="487930" y="196793"/>
                </a:lnTo>
                <a:lnTo>
                  <a:pt x="473568" y="150527"/>
                </a:lnTo>
                <a:lnTo>
                  <a:pt x="450844" y="108661"/>
                </a:lnTo>
                <a:lnTo>
                  <a:pt x="420747" y="72185"/>
                </a:lnTo>
                <a:lnTo>
                  <a:pt x="384270" y="42090"/>
                </a:lnTo>
                <a:lnTo>
                  <a:pt x="342404" y="19367"/>
                </a:lnTo>
                <a:lnTo>
                  <a:pt x="296140" y="5006"/>
                </a:lnTo>
                <a:lnTo>
                  <a:pt x="2464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730449" y="5675553"/>
            <a:ext cx="596897" cy="5968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743505" y="5699664"/>
            <a:ext cx="493395" cy="493395"/>
          </a:xfrm>
          <a:custGeom>
            <a:avLst/>
            <a:gdLst/>
            <a:ahLst/>
            <a:cxnLst/>
            <a:rect l="l" t="t" r="r" b="b"/>
            <a:pathLst>
              <a:path w="493395" h="493395">
                <a:moveTo>
                  <a:pt x="246468" y="0"/>
                </a:moveTo>
                <a:lnTo>
                  <a:pt x="196797" y="5007"/>
                </a:lnTo>
                <a:lnTo>
                  <a:pt x="150533" y="19369"/>
                </a:lnTo>
                <a:lnTo>
                  <a:pt x="108666" y="42093"/>
                </a:lnTo>
                <a:lnTo>
                  <a:pt x="72189" y="72189"/>
                </a:lnTo>
                <a:lnTo>
                  <a:pt x="42093" y="108666"/>
                </a:lnTo>
                <a:lnTo>
                  <a:pt x="19369" y="150533"/>
                </a:lnTo>
                <a:lnTo>
                  <a:pt x="5007" y="196797"/>
                </a:lnTo>
                <a:lnTo>
                  <a:pt x="0" y="246468"/>
                </a:lnTo>
                <a:lnTo>
                  <a:pt x="5007" y="296140"/>
                </a:lnTo>
                <a:lnTo>
                  <a:pt x="19369" y="342404"/>
                </a:lnTo>
                <a:lnTo>
                  <a:pt x="42093" y="384270"/>
                </a:lnTo>
                <a:lnTo>
                  <a:pt x="72189" y="420747"/>
                </a:lnTo>
                <a:lnTo>
                  <a:pt x="108666" y="450844"/>
                </a:lnTo>
                <a:lnTo>
                  <a:pt x="150533" y="473568"/>
                </a:lnTo>
                <a:lnTo>
                  <a:pt x="196797" y="487930"/>
                </a:lnTo>
                <a:lnTo>
                  <a:pt x="246468" y="492937"/>
                </a:lnTo>
                <a:lnTo>
                  <a:pt x="296140" y="487930"/>
                </a:lnTo>
                <a:lnTo>
                  <a:pt x="342404" y="473568"/>
                </a:lnTo>
                <a:lnTo>
                  <a:pt x="384270" y="450844"/>
                </a:lnTo>
                <a:lnTo>
                  <a:pt x="420747" y="420747"/>
                </a:lnTo>
                <a:lnTo>
                  <a:pt x="450844" y="384270"/>
                </a:lnTo>
                <a:lnTo>
                  <a:pt x="473568" y="342404"/>
                </a:lnTo>
                <a:lnTo>
                  <a:pt x="487930" y="296140"/>
                </a:lnTo>
                <a:lnTo>
                  <a:pt x="492937" y="246468"/>
                </a:lnTo>
                <a:lnTo>
                  <a:pt x="487930" y="196797"/>
                </a:lnTo>
                <a:lnTo>
                  <a:pt x="473568" y="150533"/>
                </a:lnTo>
                <a:lnTo>
                  <a:pt x="450844" y="108666"/>
                </a:lnTo>
                <a:lnTo>
                  <a:pt x="420747" y="72189"/>
                </a:lnTo>
                <a:lnTo>
                  <a:pt x="384270" y="42093"/>
                </a:lnTo>
                <a:lnTo>
                  <a:pt x="342404" y="19369"/>
                </a:lnTo>
                <a:lnTo>
                  <a:pt x="296140" y="5007"/>
                </a:lnTo>
                <a:lnTo>
                  <a:pt x="2464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730449" y="697154"/>
            <a:ext cx="596897" cy="5968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743505" y="724887"/>
            <a:ext cx="493395" cy="493395"/>
          </a:xfrm>
          <a:custGeom>
            <a:avLst/>
            <a:gdLst/>
            <a:ahLst/>
            <a:cxnLst/>
            <a:rect l="l" t="t" r="r" b="b"/>
            <a:pathLst>
              <a:path w="493395" h="493394">
                <a:moveTo>
                  <a:pt x="246468" y="0"/>
                </a:moveTo>
                <a:lnTo>
                  <a:pt x="196797" y="5007"/>
                </a:lnTo>
                <a:lnTo>
                  <a:pt x="150533" y="19369"/>
                </a:lnTo>
                <a:lnTo>
                  <a:pt x="108666" y="42093"/>
                </a:lnTo>
                <a:lnTo>
                  <a:pt x="72189" y="72189"/>
                </a:lnTo>
                <a:lnTo>
                  <a:pt x="42093" y="108666"/>
                </a:lnTo>
                <a:lnTo>
                  <a:pt x="19369" y="150533"/>
                </a:lnTo>
                <a:lnTo>
                  <a:pt x="5007" y="196797"/>
                </a:lnTo>
                <a:lnTo>
                  <a:pt x="0" y="246468"/>
                </a:lnTo>
                <a:lnTo>
                  <a:pt x="5007" y="296140"/>
                </a:lnTo>
                <a:lnTo>
                  <a:pt x="19369" y="342404"/>
                </a:lnTo>
                <a:lnTo>
                  <a:pt x="42093" y="384270"/>
                </a:lnTo>
                <a:lnTo>
                  <a:pt x="72189" y="420747"/>
                </a:lnTo>
                <a:lnTo>
                  <a:pt x="108666" y="450844"/>
                </a:lnTo>
                <a:lnTo>
                  <a:pt x="150533" y="473568"/>
                </a:lnTo>
                <a:lnTo>
                  <a:pt x="196797" y="487930"/>
                </a:lnTo>
                <a:lnTo>
                  <a:pt x="246468" y="492937"/>
                </a:lnTo>
                <a:lnTo>
                  <a:pt x="296140" y="487930"/>
                </a:lnTo>
                <a:lnTo>
                  <a:pt x="342404" y="473568"/>
                </a:lnTo>
                <a:lnTo>
                  <a:pt x="384270" y="450844"/>
                </a:lnTo>
                <a:lnTo>
                  <a:pt x="420747" y="420747"/>
                </a:lnTo>
                <a:lnTo>
                  <a:pt x="450844" y="384270"/>
                </a:lnTo>
                <a:lnTo>
                  <a:pt x="473568" y="342404"/>
                </a:lnTo>
                <a:lnTo>
                  <a:pt x="487930" y="296140"/>
                </a:lnTo>
                <a:lnTo>
                  <a:pt x="492937" y="246468"/>
                </a:lnTo>
                <a:lnTo>
                  <a:pt x="487930" y="196797"/>
                </a:lnTo>
                <a:lnTo>
                  <a:pt x="473568" y="150533"/>
                </a:lnTo>
                <a:lnTo>
                  <a:pt x="450844" y="108666"/>
                </a:lnTo>
                <a:lnTo>
                  <a:pt x="420747" y="72189"/>
                </a:lnTo>
                <a:lnTo>
                  <a:pt x="384270" y="42093"/>
                </a:lnTo>
                <a:lnTo>
                  <a:pt x="342404" y="19369"/>
                </a:lnTo>
                <a:lnTo>
                  <a:pt x="296140" y="5007"/>
                </a:lnTo>
                <a:lnTo>
                  <a:pt x="2464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730449" y="6691554"/>
            <a:ext cx="596897" cy="5841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743505" y="6711250"/>
            <a:ext cx="493395" cy="493395"/>
          </a:xfrm>
          <a:custGeom>
            <a:avLst/>
            <a:gdLst/>
            <a:ahLst/>
            <a:cxnLst/>
            <a:rect l="l" t="t" r="r" b="b"/>
            <a:pathLst>
              <a:path w="493395" h="493395">
                <a:moveTo>
                  <a:pt x="246468" y="0"/>
                </a:moveTo>
                <a:lnTo>
                  <a:pt x="196797" y="5006"/>
                </a:lnTo>
                <a:lnTo>
                  <a:pt x="150533" y="19367"/>
                </a:lnTo>
                <a:lnTo>
                  <a:pt x="108666" y="42089"/>
                </a:lnTo>
                <a:lnTo>
                  <a:pt x="72189" y="72183"/>
                </a:lnTo>
                <a:lnTo>
                  <a:pt x="42093" y="108658"/>
                </a:lnTo>
                <a:lnTo>
                  <a:pt x="19369" y="150522"/>
                </a:lnTo>
                <a:lnTo>
                  <a:pt x="5007" y="196785"/>
                </a:lnTo>
                <a:lnTo>
                  <a:pt x="0" y="246456"/>
                </a:lnTo>
                <a:lnTo>
                  <a:pt x="5007" y="296127"/>
                </a:lnTo>
                <a:lnTo>
                  <a:pt x="19369" y="342392"/>
                </a:lnTo>
                <a:lnTo>
                  <a:pt x="42093" y="384258"/>
                </a:lnTo>
                <a:lnTo>
                  <a:pt x="72189" y="420735"/>
                </a:lnTo>
                <a:lnTo>
                  <a:pt x="108666" y="450831"/>
                </a:lnTo>
                <a:lnTo>
                  <a:pt x="150533" y="473556"/>
                </a:lnTo>
                <a:lnTo>
                  <a:pt x="196797" y="487917"/>
                </a:lnTo>
                <a:lnTo>
                  <a:pt x="246468" y="492925"/>
                </a:lnTo>
                <a:lnTo>
                  <a:pt x="296140" y="487917"/>
                </a:lnTo>
                <a:lnTo>
                  <a:pt x="342404" y="473556"/>
                </a:lnTo>
                <a:lnTo>
                  <a:pt x="384270" y="450831"/>
                </a:lnTo>
                <a:lnTo>
                  <a:pt x="420747" y="420735"/>
                </a:lnTo>
                <a:lnTo>
                  <a:pt x="450844" y="384258"/>
                </a:lnTo>
                <a:lnTo>
                  <a:pt x="473568" y="342392"/>
                </a:lnTo>
                <a:lnTo>
                  <a:pt x="487930" y="296127"/>
                </a:lnTo>
                <a:lnTo>
                  <a:pt x="492937" y="246456"/>
                </a:lnTo>
                <a:lnTo>
                  <a:pt x="487930" y="196785"/>
                </a:lnTo>
                <a:lnTo>
                  <a:pt x="473568" y="150522"/>
                </a:lnTo>
                <a:lnTo>
                  <a:pt x="450844" y="108658"/>
                </a:lnTo>
                <a:lnTo>
                  <a:pt x="420747" y="72183"/>
                </a:lnTo>
                <a:lnTo>
                  <a:pt x="384270" y="42089"/>
                </a:lnTo>
                <a:lnTo>
                  <a:pt x="342404" y="19367"/>
                </a:lnTo>
                <a:lnTo>
                  <a:pt x="296140" y="5006"/>
                </a:lnTo>
                <a:lnTo>
                  <a:pt x="2464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730449" y="7694854"/>
            <a:ext cx="596897" cy="5968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743505" y="7719846"/>
            <a:ext cx="493395" cy="493395"/>
          </a:xfrm>
          <a:custGeom>
            <a:avLst/>
            <a:gdLst/>
            <a:ahLst/>
            <a:cxnLst/>
            <a:rect l="l" t="t" r="r" b="b"/>
            <a:pathLst>
              <a:path w="493395" h="493395">
                <a:moveTo>
                  <a:pt x="246468" y="0"/>
                </a:moveTo>
                <a:lnTo>
                  <a:pt x="196797" y="5006"/>
                </a:lnTo>
                <a:lnTo>
                  <a:pt x="150533" y="19367"/>
                </a:lnTo>
                <a:lnTo>
                  <a:pt x="108666" y="42089"/>
                </a:lnTo>
                <a:lnTo>
                  <a:pt x="72189" y="72183"/>
                </a:lnTo>
                <a:lnTo>
                  <a:pt x="42093" y="108658"/>
                </a:lnTo>
                <a:lnTo>
                  <a:pt x="19369" y="150522"/>
                </a:lnTo>
                <a:lnTo>
                  <a:pt x="5007" y="196785"/>
                </a:lnTo>
                <a:lnTo>
                  <a:pt x="0" y="246456"/>
                </a:lnTo>
                <a:lnTo>
                  <a:pt x="5007" y="296131"/>
                </a:lnTo>
                <a:lnTo>
                  <a:pt x="19369" y="342397"/>
                </a:lnTo>
                <a:lnTo>
                  <a:pt x="42093" y="384263"/>
                </a:lnTo>
                <a:lnTo>
                  <a:pt x="72189" y="420739"/>
                </a:lnTo>
                <a:lnTo>
                  <a:pt x="108666" y="450834"/>
                </a:lnTo>
                <a:lnTo>
                  <a:pt x="150533" y="473557"/>
                </a:lnTo>
                <a:lnTo>
                  <a:pt x="196797" y="487918"/>
                </a:lnTo>
                <a:lnTo>
                  <a:pt x="246468" y="492925"/>
                </a:lnTo>
                <a:lnTo>
                  <a:pt x="296140" y="487918"/>
                </a:lnTo>
                <a:lnTo>
                  <a:pt x="342404" y="473557"/>
                </a:lnTo>
                <a:lnTo>
                  <a:pt x="384270" y="450834"/>
                </a:lnTo>
                <a:lnTo>
                  <a:pt x="420747" y="420739"/>
                </a:lnTo>
                <a:lnTo>
                  <a:pt x="450844" y="384263"/>
                </a:lnTo>
                <a:lnTo>
                  <a:pt x="473568" y="342397"/>
                </a:lnTo>
                <a:lnTo>
                  <a:pt x="487930" y="296131"/>
                </a:lnTo>
                <a:lnTo>
                  <a:pt x="492937" y="246456"/>
                </a:lnTo>
                <a:lnTo>
                  <a:pt x="487930" y="196785"/>
                </a:lnTo>
                <a:lnTo>
                  <a:pt x="473568" y="150522"/>
                </a:lnTo>
                <a:lnTo>
                  <a:pt x="450844" y="108658"/>
                </a:lnTo>
                <a:lnTo>
                  <a:pt x="420747" y="72183"/>
                </a:lnTo>
                <a:lnTo>
                  <a:pt x="384270" y="42089"/>
                </a:lnTo>
                <a:lnTo>
                  <a:pt x="342404" y="19367"/>
                </a:lnTo>
                <a:lnTo>
                  <a:pt x="296140" y="5006"/>
                </a:lnTo>
                <a:lnTo>
                  <a:pt x="2464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840867" y="7802828"/>
            <a:ext cx="295910" cy="267335"/>
          </a:xfrm>
          <a:custGeom>
            <a:avLst/>
            <a:gdLst/>
            <a:ahLst/>
            <a:cxnLst/>
            <a:rect l="l" t="t" r="r" b="b"/>
            <a:pathLst>
              <a:path w="295910" h="267334">
                <a:moveTo>
                  <a:pt x="268630" y="0"/>
                </a:moveTo>
                <a:lnTo>
                  <a:pt x="27622" y="0"/>
                </a:lnTo>
                <a:lnTo>
                  <a:pt x="26073" y="1333"/>
                </a:lnTo>
                <a:lnTo>
                  <a:pt x="24777" y="2641"/>
                </a:lnTo>
                <a:lnTo>
                  <a:pt x="23431" y="4191"/>
                </a:lnTo>
                <a:lnTo>
                  <a:pt x="18757" y="17135"/>
                </a:lnTo>
                <a:lnTo>
                  <a:pt x="3323" y="53657"/>
                </a:lnTo>
                <a:lnTo>
                  <a:pt x="33083" y="112869"/>
                </a:lnTo>
                <a:lnTo>
                  <a:pt x="57547" y="146649"/>
                </a:lnTo>
                <a:lnTo>
                  <a:pt x="81440" y="178960"/>
                </a:lnTo>
                <a:lnTo>
                  <a:pt x="90712" y="191831"/>
                </a:lnTo>
                <a:lnTo>
                  <a:pt x="99856" y="204776"/>
                </a:lnTo>
                <a:lnTo>
                  <a:pt x="117711" y="230295"/>
                </a:lnTo>
                <a:lnTo>
                  <a:pt x="122272" y="236630"/>
                </a:lnTo>
                <a:lnTo>
                  <a:pt x="126974" y="242912"/>
                </a:lnTo>
                <a:lnTo>
                  <a:pt x="136229" y="256786"/>
                </a:lnTo>
                <a:lnTo>
                  <a:pt x="142037" y="263892"/>
                </a:lnTo>
                <a:lnTo>
                  <a:pt x="147294" y="266954"/>
                </a:lnTo>
                <a:lnTo>
                  <a:pt x="148958" y="266954"/>
                </a:lnTo>
                <a:lnTo>
                  <a:pt x="161256" y="252720"/>
                </a:lnTo>
                <a:lnTo>
                  <a:pt x="170431" y="240182"/>
                </a:lnTo>
                <a:lnTo>
                  <a:pt x="147294" y="240182"/>
                </a:lnTo>
                <a:lnTo>
                  <a:pt x="147294" y="237667"/>
                </a:lnTo>
                <a:lnTo>
                  <a:pt x="141597" y="220916"/>
                </a:lnTo>
                <a:lnTo>
                  <a:pt x="128041" y="220916"/>
                </a:lnTo>
                <a:lnTo>
                  <a:pt x="119167" y="209515"/>
                </a:lnTo>
                <a:lnTo>
                  <a:pt x="102063" y="185880"/>
                </a:lnTo>
                <a:lnTo>
                  <a:pt x="84435" y="161059"/>
                </a:lnTo>
                <a:lnTo>
                  <a:pt x="73990" y="146100"/>
                </a:lnTo>
                <a:lnTo>
                  <a:pt x="62768" y="130670"/>
                </a:lnTo>
                <a:lnTo>
                  <a:pt x="45064" y="106656"/>
                </a:lnTo>
                <a:lnTo>
                  <a:pt x="28557" y="83416"/>
                </a:lnTo>
                <a:lnTo>
                  <a:pt x="20929" y="70307"/>
                </a:lnTo>
                <a:lnTo>
                  <a:pt x="291211" y="70281"/>
                </a:lnTo>
                <a:lnTo>
                  <a:pt x="295402" y="63601"/>
                </a:lnTo>
                <a:lnTo>
                  <a:pt x="293666" y="58176"/>
                </a:lnTo>
                <a:lnTo>
                  <a:pt x="293211" y="56984"/>
                </a:lnTo>
                <a:lnTo>
                  <a:pt x="16090" y="56984"/>
                </a:lnTo>
                <a:lnTo>
                  <a:pt x="31216" y="18516"/>
                </a:lnTo>
                <a:lnTo>
                  <a:pt x="49584" y="18516"/>
                </a:lnTo>
                <a:lnTo>
                  <a:pt x="43497" y="11747"/>
                </a:lnTo>
                <a:lnTo>
                  <a:pt x="275699" y="11722"/>
                </a:lnTo>
                <a:lnTo>
                  <a:pt x="272747" y="5293"/>
                </a:lnTo>
                <a:lnTo>
                  <a:pt x="268630" y="0"/>
                </a:lnTo>
                <a:close/>
              </a:path>
              <a:path w="295910" h="267334">
                <a:moveTo>
                  <a:pt x="291211" y="70281"/>
                </a:moveTo>
                <a:lnTo>
                  <a:pt x="205803" y="70281"/>
                </a:lnTo>
                <a:lnTo>
                  <a:pt x="148958" y="237667"/>
                </a:lnTo>
                <a:lnTo>
                  <a:pt x="148958" y="240182"/>
                </a:lnTo>
                <a:lnTo>
                  <a:pt x="170431" y="240182"/>
                </a:lnTo>
                <a:lnTo>
                  <a:pt x="185175" y="220014"/>
                </a:lnTo>
                <a:lnTo>
                  <a:pt x="168795" y="220014"/>
                </a:lnTo>
                <a:lnTo>
                  <a:pt x="219290" y="70307"/>
                </a:lnTo>
                <a:lnTo>
                  <a:pt x="291195" y="70307"/>
                </a:lnTo>
                <a:close/>
              </a:path>
              <a:path w="295910" h="267334">
                <a:moveTo>
                  <a:pt x="90373" y="70307"/>
                </a:moveTo>
                <a:lnTo>
                  <a:pt x="76949" y="70307"/>
                </a:lnTo>
                <a:lnTo>
                  <a:pt x="128041" y="220916"/>
                </a:lnTo>
                <a:lnTo>
                  <a:pt x="141597" y="220916"/>
                </a:lnTo>
                <a:lnTo>
                  <a:pt x="90373" y="70307"/>
                </a:lnTo>
                <a:close/>
              </a:path>
              <a:path w="295910" h="267334">
                <a:moveTo>
                  <a:pt x="291195" y="70307"/>
                </a:moveTo>
                <a:lnTo>
                  <a:pt x="276148" y="70307"/>
                </a:lnTo>
                <a:lnTo>
                  <a:pt x="168795" y="220014"/>
                </a:lnTo>
                <a:lnTo>
                  <a:pt x="185175" y="220014"/>
                </a:lnTo>
                <a:lnTo>
                  <a:pt x="223291" y="166382"/>
                </a:lnTo>
                <a:lnTo>
                  <a:pt x="237787" y="146585"/>
                </a:lnTo>
                <a:lnTo>
                  <a:pt x="262175" y="112682"/>
                </a:lnTo>
                <a:lnTo>
                  <a:pt x="285195" y="79870"/>
                </a:lnTo>
                <a:lnTo>
                  <a:pt x="291195" y="70307"/>
                </a:lnTo>
                <a:close/>
              </a:path>
              <a:path w="295910" h="267334">
                <a:moveTo>
                  <a:pt x="49584" y="18516"/>
                </a:moveTo>
                <a:lnTo>
                  <a:pt x="31216" y="18516"/>
                </a:lnTo>
                <a:lnTo>
                  <a:pt x="66332" y="56718"/>
                </a:lnTo>
                <a:lnTo>
                  <a:pt x="16090" y="56984"/>
                </a:lnTo>
                <a:lnTo>
                  <a:pt x="293211" y="56984"/>
                </a:lnTo>
                <a:lnTo>
                  <a:pt x="279514" y="56908"/>
                </a:lnTo>
                <a:lnTo>
                  <a:pt x="229235" y="56845"/>
                </a:lnTo>
                <a:lnTo>
                  <a:pt x="229494" y="56553"/>
                </a:lnTo>
                <a:lnTo>
                  <a:pt x="99275" y="56540"/>
                </a:lnTo>
                <a:lnTo>
                  <a:pt x="101631" y="54483"/>
                </a:lnTo>
                <a:lnTo>
                  <a:pt x="81927" y="54483"/>
                </a:lnTo>
                <a:lnTo>
                  <a:pt x="49584" y="18516"/>
                </a:lnTo>
                <a:close/>
              </a:path>
              <a:path w="295910" h="267334">
                <a:moveTo>
                  <a:pt x="278027" y="17437"/>
                </a:moveTo>
                <a:lnTo>
                  <a:pt x="264287" y="17437"/>
                </a:lnTo>
                <a:lnTo>
                  <a:pt x="279514" y="56908"/>
                </a:lnTo>
                <a:lnTo>
                  <a:pt x="293182" y="56908"/>
                </a:lnTo>
                <a:lnTo>
                  <a:pt x="289739" y="47893"/>
                </a:lnTo>
                <a:lnTo>
                  <a:pt x="282981" y="30861"/>
                </a:lnTo>
                <a:lnTo>
                  <a:pt x="280235" y="23338"/>
                </a:lnTo>
                <a:lnTo>
                  <a:pt x="278027" y="17437"/>
                </a:lnTo>
                <a:close/>
              </a:path>
              <a:path w="295910" h="267334">
                <a:moveTo>
                  <a:pt x="167730" y="14020"/>
                </a:moveTo>
                <a:lnTo>
                  <a:pt x="147955" y="14020"/>
                </a:lnTo>
                <a:lnTo>
                  <a:pt x="196964" y="56553"/>
                </a:lnTo>
                <a:lnTo>
                  <a:pt x="229506" y="56540"/>
                </a:lnTo>
                <a:lnTo>
                  <a:pt x="231336" y="54483"/>
                </a:lnTo>
                <a:lnTo>
                  <a:pt x="214160" y="54483"/>
                </a:lnTo>
                <a:lnTo>
                  <a:pt x="167730" y="14020"/>
                </a:lnTo>
                <a:close/>
              </a:path>
              <a:path w="295910" h="267334">
                <a:moveTo>
                  <a:pt x="252730" y="11722"/>
                </a:moveTo>
                <a:lnTo>
                  <a:pt x="130556" y="11722"/>
                </a:lnTo>
                <a:lnTo>
                  <a:pt x="81927" y="54483"/>
                </a:lnTo>
                <a:lnTo>
                  <a:pt x="101631" y="54483"/>
                </a:lnTo>
                <a:lnTo>
                  <a:pt x="147955" y="14020"/>
                </a:lnTo>
                <a:lnTo>
                  <a:pt x="167730" y="14020"/>
                </a:lnTo>
                <a:lnTo>
                  <a:pt x="165442" y="12026"/>
                </a:lnTo>
                <a:lnTo>
                  <a:pt x="252730" y="11722"/>
                </a:lnTo>
                <a:close/>
              </a:path>
              <a:path w="295910" h="267334">
                <a:moveTo>
                  <a:pt x="275699" y="11722"/>
                </a:moveTo>
                <a:lnTo>
                  <a:pt x="252730" y="11722"/>
                </a:lnTo>
                <a:lnTo>
                  <a:pt x="214160" y="54483"/>
                </a:lnTo>
                <a:lnTo>
                  <a:pt x="231336" y="54483"/>
                </a:lnTo>
                <a:lnTo>
                  <a:pt x="264287" y="17437"/>
                </a:lnTo>
                <a:lnTo>
                  <a:pt x="278027" y="17437"/>
                </a:lnTo>
                <a:lnTo>
                  <a:pt x="276720" y="13944"/>
                </a:lnTo>
                <a:lnTo>
                  <a:pt x="275699" y="11722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780620" y="7873131"/>
            <a:ext cx="159385" cy="275590"/>
          </a:xfrm>
          <a:custGeom>
            <a:avLst/>
            <a:gdLst/>
            <a:ahLst/>
            <a:cxnLst/>
            <a:rect l="l" t="t" r="r" b="b"/>
            <a:pathLst>
              <a:path w="159385" h="275590">
                <a:moveTo>
                  <a:pt x="23431" y="0"/>
                </a:moveTo>
                <a:lnTo>
                  <a:pt x="13662" y="1790"/>
                </a:lnTo>
                <a:lnTo>
                  <a:pt x="7658" y="6376"/>
                </a:lnTo>
                <a:lnTo>
                  <a:pt x="3682" y="12585"/>
                </a:lnTo>
                <a:lnTo>
                  <a:pt x="0" y="19240"/>
                </a:lnTo>
                <a:lnTo>
                  <a:pt x="0" y="117157"/>
                </a:lnTo>
                <a:lnTo>
                  <a:pt x="2197" y="120599"/>
                </a:lnTo>
                <a:lnTo>
                  <a:pt x="2730" y="124447"/>
                </a:lnTo>
                <a:lnTo>
                  <a:pt x="8128" y="132130"/>
                </a:lnTo>
                <a:lnTo>
                  <a:pt x="10337" y="135077"/>
                </a:lnTo>
                <a:lnTo>
                  <a:pt x="12890" y="138569"/>
                </a:lnTo>
                <a:lnTo>
                  <a:pt x="17818" y="145376"/>
                </a:lnTo>
                <a:lnTo>
                  <a:pt x="22313" y="151790"/>
                </a:lnTo>
                <a:lnTo>
                  <a:pt x="27381" y="158394"/>
                </a:lnTo>
                <a:lnTo>
                  <a:pt x="34367" y="167144"/>
                </a:lnTo>
                <a:lnTo>
                  <a:pt x="42740" y="178325"/>
                </a:lnTo>
                <a:lnTo>
                  <a:pt x="49767" y="190360"/>
                </a:lnTo>
                <a:lnTo>
                  <a:pt x="52717" y="201676"/>
                </a:lnTo>
                <a:lnTo>
                  <a:pt x="52717" y="212559"/>
                </a:lnTo>
                <a:lnTo>
                  <a:pt x="37719" y="212559"/>
                </a:lnTo>
                <a:lnTo>
                  <a:pt x="34315" y="215938"/>
                </a:lnTo>
                <a:lnTo>
                  <a:pt x="34315" y="272288"/>
                </a:lnTo>
                <a:lnTo>
                  <a:pt x="38455" y="275310"/>
                </a:lnTo>
                <a:lnTo>
                  <a:pt x="154863" y="275310"/>
                </a:lnTo>
                <a:lnTo>
                  <a:pt x="159004" y="272288"/>
                </a:lnTo>
                <a:lnTo>
                  <a:pt x="159004" y="261912"/>
                </a:lnTo>
                <a:lnTo>
                  <a:pt x="47701" y="261912"/>
                </a:lnTo>
                <a:lnTo>
                  <a:pt x="46850" y="224269"/>
                </a:lnTo>
                <a:lnTo>
                  <a:pt x="159004" y="224269"/>
                </a:lnTo>
                <a:lnTo>
                  <a:pt x="159004" y="214845"/>
                </a:lnTo>
                <a:lnTo>
                  <a:pt x="155879" y="211709"/>
                </a:lnTo>
                <a:lnTo>
                  <a:pt x="65277" y="211709"/>
                </a:lnTo>
                <a:lnTo>
                  <a:pt x="65277" y="195808"/>
                </a:lnTo>
                <a:lnTo>
                  <a:pt x="57171" y="176613"/>
                </a:lnTo>
                <a:lnTo>
                  <a:pt x="39338" y="151633"/>
                </a:lnTo>
                <a:lnTo>
                  <a:pt x="21504" y="128655"/>
                </a:lnTo>
                <a:lnTo>
                  <a:pt x="13398" y="115468"/>
                </a:lnTo>
                <a:lnTo>
                  <a:pt x="13398" y="18237"/>
                </a:lnTo>
                <a:lnTo>
                  <a:pt x="17106" y="13385"/>
                </a:lnTo>
                <a:lnTo>
                  <a:pt x="43624" y="13385"/>
                </a:lnTo>
                <a:lnTo>
                  <a:pt x="42737" y="10320"/>
                </a:lnTo>
                <a:lnTo>
                  <a:pt x="35636" y="2746"/>
                </a:lnTo>
                <a:lnTo>
                  <a:pt x="23431" y="0"/>
                </a:lnTo>
                <a:close/>
              </a:path>
              <a:path w="159385" h="275590">
                <a:moveTo>
                  <a:pt x="159004" y="224269"/>
                </a:moveTo>
                <a:lnTo>
                  <a:pt x="146481" y="224269"/>
                </a:lnTo>
                <a:lnTo>
                  <a:pt x="145605" y="261912"/>
                </a:lnTo>
                <a:lnTo>
                  <a:pt x="159004" y="261912"/>
                </a:lnTo>
                <a:lnTo>
                  <a:pt x="159004" y="224269"/>
                </a:lnTo>
                <a:close/>
              </a:path>
              <a:path w="159385" h="275590">
                <a:moveTo>
                  <a:pt x="101996" y="103759"/>
                </a:moveTo>
                <a:lnTo>
                  <a:pt x="81178" y="103759"/>
                </a:lnTo>
                <a:lnTo>
                  <a:pt x="87299" y="107693"/>
                </a:lnTo>
                <a:lnTo>
                  <a:pt x="95224" y="116744"/>
                </a:lnTo>
                <a:lnTo>
                  <a:pt x="108165" y="133692"/>
                </a:lnTo>
                <a:lnTo>
                  <a:pt x="113746" y="140258"/>
                </a:lnTo>
                <a:lnTo>
                  <a:pt x="121207" y="149702"/>
                </a:lnTo>
                <a:lnTo>
                  <a:pt x="127741" y="159558"/>
                </a:lnTo>
                <a:lnTo>
                  <a:pt x="130465" y="167144"/>
                </a:lnTo>
                <a:lnTo>
                  <a:pt x="130543" y="211709"/>
                </a:lnTo>
                <a:lnTo>
                  <a:pt x="143941" y="211709"/>
                </a:lnTo>
                <a:lnTo>
                  <a:pt x="143941" y="168198"/>
                </a:lnTo>
                <a:lnTo>
                  <a:pt x="141125" y="156215"/>
                </a:lnTo>
                <a:lnTo>
                  <a:pt x="134321" y="144360"/>
                </a:lnTo>
                <a:lnTo>
                  <a:pt x="125993" y="133601"/>
                </a:lnTo>
                <a:lnTo>
                  <a:pt x="118605" y="124904"/>
                </a:lnTo>
                <a:lnTo>
                  <a:pt x="112063" y="116333"/>
                </a:lnTo>
                <a:lnTo>
                  <a:pt x="103023" y="104821"/>
                </a:lnTo>
                <a:lnTo>
                  <a:pt x="101996" y="103759"/>
                </a:lnTo>
                <a:close/>
              </a:path>
              <a:path w="159385" h="275590">
                <a:moveTo>
                  <a:pt x="43624" y="13385"/>
                </a:moveTo>
                <a:lnTo>
                  <a:pt x="25107" y="13385"/>
                </a:lnTo>
                <a:lnTo>
                  <a:pt x="31585" y="17420"/>
                </a:lnTo>
                <a:lnTo>
                  <a:pt x="33888" y="27212"/>
                </a:lnTo>
                <a:lnTo>
                  <a:pt x="33892" y="39296"/>
                </a:lnTo>
                <a:lnTo>
                  <a:pt x="33477" y="50203"/>
                </a:lnTo>
                <a:lnTo>
                  <a:pt x="33451" y="95415"/>
                </a:lnTo>
                <a:lnTo>
                  <a:pt x="35651" y="102602"/>
                </a:lnTo>
                <a:lnTo>
                  <a:pt x="40927" y="109880"/>
                </a:lnTo>
                <a:lnTo>
                  <a:pt x="47051" y="116507"/>
                </a:lnTo>
                <a:lnTo>
                  <a:pt x="52044" y="122008"/>
                </a:lnTo>
                <a:lnTo>
                  <a:pt x="56236" y="127416"/>
                </a:lnTo>
                <a:lnTo>
                  <a:pt x="62330" y="134731"/>
                </a:lnTo>
                <a:lnTo>
                  <a:pt x="68887" y="141164"/>
                </a:lnTo>
                <a:lnTo>
                  <a:pt x="74472" y="143929"/>
                </a:lnTo>
                <a:lnTo>
                  <a:pt x="75869" y="143929"/>
                </a:lnTo>
                <a:lnTo>
                  <a:pt x="79502" y="139928"/>
                </a:lnTo>
                <a:lnTo>
                  <a:pt x="79502" y="130924"/>
                </a:lnTo>
                <a:lnTo>
                  <a:pt x="68618" y="126085"/>
                </a:lnTo>
                <a:lnTo>
                  <a:pt x="68654" y="109835"/>
                </a:lnTo>
                <a:lnTo>
                  <a:pt x="70218" y="107937"/>
                </a:lnTo>
                <a:lnTo>
                  <a:pt x="57746" y="107937"/>
                </a:lnTo>
                <a:lnTo>
                  <a:pt x="55232" y="106286"/>
                </a:lnTo>
                <a:lnTo>
                  <a:pt x="46774" y="96304"/>
                </a:lnTo>
                <a:lnTo>
                  <a:pt x="46850" y="35966"/>
                </a:lnTo>
                <a:lnTo>
                  <a:pt x="46039" y="21725"/>
                </a:lnTo>
                <a:lnTo>
                  <a:pt x="43624" y="13385"/>
                </a:lnTo>
                <a:close/>
              </a:path>
              <a:path w="159385" h="275590">
                <a:moveTo>
                  <a:pt x="84518" y="90385"/>
                </a:moveTo>
                <a:lnTo>
                  <a:pt x="66979" y="90385"/>
                </a:lnTo>
                <a:lnTo>
                  <a:pt x="62179" y="100330"/>
                </a:lnTo>
                <a:lnTo>
                  <a:pt x="57746" y="105435"/>
                </a:lnTo>
                <a:lnTo>
                  <a:pt x="57746" y="107937"/>
                </a:lnTo>
                <a:lnTo>
                  <a:pt x="70218" y="107937"/>
                </a:lnTo>
                <a:lnTo>
                  <a:pt x="73660" y="103759"/>
                </a:lnTo>
                <a:lnTo>
                  <a:pt x="101996" y="103759"/>
                </a:lnTo>
                <a:lnTo>
                  <a:pt x="93253" y="94720"/>
                </a:lnTo>
                <a:lnTo>
                  <a:pt x="84518" y="90385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038363" y="7873132"/>
            <a:ext cx="159385" cy="276225"/>
          </a:xfrm>
          <a:custGeom>
            <a:avLst/>
            <a:gdLst/>
            <a:ahLst/>
            <a:cxnLst/>
            <a:rect l="l" t="t" r="r" b="b"/>
            <a:pathLst>
              <a:path w="159385" h="276225">
                <a:moveTo>
                  <a:pt x="121285" y="211708"/>
                </a:moveTo>
                <a:lnTo>
                  <a:pt x="4267" y="211708"/>
                </a:lnTo>
                <a:lnTo>
                  <a:pt x="0" y="214896"/>
                </a:lnTo>
                <a:lnTo>
                  <a:pt x="0" y="268630"/>
                </a:lnTo>
                <a:lnTo>
                  <a:pt x="2484" y="273719"/>
                </a:lnTo>
                <a:lnTo>
                  <a:pt x="8648" y="275566"/>
                </a:lnTo>
                <a:lnTo>
                  <a:pt x="16555" y="275615"/>
                </a:lnTo>
                <a:lnTo>
                  <a:pt x="24269" y="275310"/>
                </a:lnTo>
                <a:lnTo>
                  <a:pt x="119672" y="275310"/>
                </a:lnTo>
                <a:lnTo>
                  <a:pt x="122085" y="273697"/>
                </a:lnTo>
                <a:lnTo>
                  <a:pt x="124688" y="271818"/>
                </a:lnTo>
                <a:lnTo>
                  <a:pt x="124688" y="261912"/>
                </a:lnTo>
                <a:lnTo>
                  <a:pt x="12547" y="261912"/>
                </a:lnTo>
                <a:lnTo>
                  <a:pt x="12547" y="224256"/>
                </a:lnTo>
                <a:lnTo>
                  <a:pt x="124688" y="224256"/>
                </a:lnTo>
                <a:lnTo>
                  <a:pt x="124688" y="215112"/>
                </a:lnTo>
                <a:lnTo>
                  <a:pt x="121285" y="211708"/>
                </a:lnTo>
                <a:close/>
              </a:path>
              <a:path w="159385" h="276225">
                <a:moveTo>
                  <a:pt x="124688" y="224256"/>
                </a:moveTo>
                <a:lnTo>
                  <a:pt x="111290" y="224256"/>
                </a:lnTo>
                <a:lnTo>
                  <a:pt x="111290" y="261912"/>
                </a:lnTo>
                <a:lnTo>
                  <a:pt x="124688" y="261912"/>
                </a:lnTo>
                <a:lnTo>
                  <a:pt x="124688" y="224256"/>
                </a:lnTo>
                <a:close/>
              </a:path>
              <a:path w="159385" h="276225">
                <a:moveTo>
                  <a:pt x="80340" y="89534"/>
                </a:moveTo>
                <a:lnTo>
                  <a:pt x="79502" y="89534"/>
                </a:lnTo>
                <a:lnTo>
                  <a:pt x="68143" y="93373"/>
                </a:lnTo>
                <a:lnTo>
                  <a:pt x="57850" y="102573"/>
                </a:lnTo>
                <a:lnTo>
                  <a:pt x="49007" y="113661"/>
                </a:lnTo>
                <a:lnTo>
                  <a:pt x="41998" y="123164"/>
                </a:lnTo>
                <a:lnTo>
                  <a:pt x="34191" y="132363"/>
                </a:lnTo>
                <a:lnTo>
                  <a:pt x="25620" y="143090"/>
                </a:lnTo>
                <a:lnTo>
                  <a:pt x="18735" y="155072"/>
                </a:lnTo>
                <a:lnTo>
                  <a:pt x="15900" y="168186"/>
                </a:lnTo>
                <a:lnTo>
                  <a:pt x="15900" y="211708"/>
                </a:lnTo>
                <a:lnTo>
                  <a:pt x="28448" y="211708"/>
                </a:lnTo>
                <a:lnTo>
                  <a:pt x="28448" y="167360"/>
                </a:lnTo>
                <a:lnTo>
                  <a:pt x="31068" y="158378"/>
                </a:lnTo>
                <a:lnTo>
                  <a:pt x="37277" y="148774"/>
                </a:lnTo>
                <a:lnTo>
                  <a:pt x="44596" y="139760"/>
                </a:lnTo>
                <a:lnTo>
                  <a:pt x="50546" y="132549"/>
                </a:lnTo>
                <a:lnTo>
                  <a:pt x="55825" y="125393"/>
                </a:lnTo>
                <a:lnTo>
                  <a:pt x="63566" y="115493"/>
                </a:lnTo>
                <a:lnTo>
                  <a:pt x="71827" y="106718"/>
                </a:lnTo>
                <a:lnTo>
                  <a:pt x="78663" y="102933"/>
                </a:lnTo>
                <a:lnTo>
                  <a:pt x="100200" y="102933"/>
                </a:lnTo>
                <a:lnTo>
                  <a:pt x="99301" y="100952"/>
                </a:lnTo>
                <a:lnTo>
                  <a:pt x="94241" y="95289"/>
                </a:lnTo>
                <a:lnTo>
                  <a:pt x="87670" y="91143"/>
                </a:lnTo>
                <a:lnTo>
                  <a:pt x="80340" y="89534"/>
                </a:lnTo>
                <a:close/>
              </a:path>
              <a:path w="159385" h="276225">
                <a:moveTo>
                  <a:pt x="156815" y="13385"/>
                </a:moveTo>
                <a:lnTo>
                  <a:pt x="141452" y="13385"/>
                </a:lnTo>
                <a:lnTo>
                  <a:pt x="145605" y="17538"/>
                </a:lnTo>
                <a:lnTo>
                  <a:pt x="145605" y="116306"/>
                </a:lnTo>
                <a:lnTo>
                  <a:pt x="137499" y="129321"/>
                </a:lnTo>
                <a:lnTo>
                  <a:pt x="119665" y="152480"/>
                </a:lnTo>
                <a:lnTo>
                  <a:pt x="101832" y="177219"/>
                </a:lnTo>
                <a:lnTo>
                  <a:pt x="93726" y="194970"/>
                </a:lnTo>
                <a:lnTo>
                  <a:pt x="93726" y="211708"/>
                </a:lnTo>
                <a:lnTo>
                  <a:pt x="106273" y="211708"/>
                </a:lnTo>
                <a:lnTo>
                  <a:pt x="106273" y="201675"/>
                </a:lnTo>
                <a:lnTo>
                  <a:pt x="108603" y="191211"/>
                </a:lnTo>
                <a:lnTo>
                  <a:pt x="114217" y="181468"/>
                </a:lnTo>
                <a:lnTo>
                  <a:pt x="121050" y="172581"/>
                </a:lnTo>
                <a:lnTo>
                  <a:pt x="127038" y="164680"/>
                </a:lnTo>
                <a:lnTo>
                  <a:pt x="133052" y="156135"/>
                </a:lnTo>
                <a:lnTo>
                  <a:pt x="145715" y="139431"/>
                </a:lnTo>
                <a:lnTo>
                  <a:pt x="151815" y="130886"/>
                </a:lnTo>
                <a:lnTo>
                  <a:pt x="159004" y="21755"/>
                </a:lnTo>
                <a:lnTo>
                  <a:pt x="157097" y="13780"/>
                </a:lnTo>
                <a:lnTo>
                  <a:pt x="156815" y="13385"/>
                </a:lnTo>
                <a:close/>
              </a:path>
              <a:path w="159385" h="276225">
                <a:moveTo>
                  <a:pt x="100200" y="102933"/>
                </a:moveTo>
                <a:lnTo>
                  <a:pt x="85242" y="102933"/>
                </a:lnTo>
                <a:lnTo>
                  <a:pt x="90373" y="110121"/>
                </a:lnTo>
                <a:lnTo>
                  <a:pt x="90373" y="124040"/>
                </a:lnTo>
                <a:lnTo>
                  <a:pt x="78663" y="131648"/>
                </a:lnTo>
                <a:lnTo>
                  <a:pt x="78663" y="139115"/>
                </a:lnTo>
                <a:lnTo>
                  <a:pt x="81330" y="143090"/>
                </a:lnTo>
                <a:lnTo>
                  <a:pt x="84518" y="143090"/>
                </a:lnTo>
                <a:lnTo>
                  <a:pt x="89749" y="140265"/>
                </a:lnTo>
                <a:lnTo>
                  <a:pt x="96340" y="133724"/>
                </a:lnTo>
                <a:lnTo>
                  <a:pt x="102615" y="126374"/>
                </a:lnTo>
                <a:lnTo>
                  <a:pt x="106895" y="121119"/>
                </a:lnTo>
                <a:lnTo>
                  <a:pt x="111491" y="115935"/>
                </a:lnTo>
                <a:lnTo>
                  <a:pt x="117679" y="108737"/>
                </a:lnTo>
                <a:lnTo>
                  <a:pt x="118876" y="107111"/>
                </a:lnTo>
                <a:lnTo>
                  <a:pt x="102095" y="107111"/>
                </a:lnTo>
                <a:lnTo>
                  <a:pt x="100200" y="102933"/>
                </a:lnTo>
                <a:close/>
              </a:path>
              <a:path w="159385" h="276225">
                <a:moveTo>
                  <a:pt x="137248" y="0"/>
                </a:moveTo>
                <a:lnTo>
                  <a:pt x="134734" y="0"/>
                </a:lnTo>
                <a:lnTo>
                  <a:pt x="123271" y="2930"/>
                </a:lnTo>
                <a:lnTo>
                  <a:pt x="116689" y="10883"/>
                </a:lnTo>
                <a:lnTo>
                  <a:pt x="113690" y="22599"/>
                </a:lnTo>
                <a:lnTo>
                  <a:pt x="112979" y="36817"/>
                </a:lnTo>
                <a:lnTo>
                  <a:pt x="113055" y="95465"/>
                </a:lnTo>
                <a:lnTo>
                  <a:pt x="103771" y="107111"/>
                </a:lnTo>
                <a:lnTo>
                  <a:pt x="118876" y="107111"/>
                </a:lnTo>
                <a:lnTo>
                  <a:pt x="123146" y="101310"/>
                </a:lnTo>
                <a:lnTo>
                  <a:pt x="125567" y="95465"/>
                </a:lnTo>
                <a:lnTo>
                  <a:pt x="125668" y="89534"/>
                </a:lnTo>
                <a:lnTo>
                  <a:pt x="125593" y="62093"/>
                </a:lnTo>
                <a:lnTo>
                  <a:pt x="125526" y="51053"/>
                </a:lnTo>
                <a:lnTo>
                  <a:pt x="125120" y="40673"/>
                </a:lnTo>
                <a:lnTo>
                  <a:pt x="125001" y="28224"/>
                </a:lnTo>
                <a:lnTo>
                  <a:pt x="126818" y="17773"/>
                </a:lnTo>
                <a:lnTo>
                  <a:pt x="132219" y="13385"/>
                </a:lnTo>
                <a:lnTo>
                  <a:pt x="156815" y="13385"/>
                </a:lnTo>
                <a:lnTo>
                  <a:pt x="152107" y="6810"/>
                </a:lnTo>
                <a:lnTo>
                  <a:pt x="145127" y="1874"/>
                </a:lnTo>
                <a:lnTo>
                  <a:pt x="137248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043388" y="7740895"/>
            <a:ext cx="36195" cy="49530"/>
          </a:xfrm>
          <a:custGeom>
            <a:avLst/>
            <a:gdLst/>
            <a:ahLst/>
            <a:cxnLst/>
            <a:rect l="l" t="t" r="r" b="b"/>
            <a:pathLst>
              <a:path w="36195" h="49529">
                <a:moveTo>
                  <a:pt x="32499" y="0"/>
                </a:moveTo>
                <a:lnTo>
                  <a:pt x="24130" y="0"/>
                </a:lnTo>
                <a:lnTo>
                  <a:pt x="17018" y="14236"/>
                </a:lnTo>
                <a:lnTo>
                  <a:pt x="10972" y="23322"/>
                </a:lnTo>
                <a:lnTo>
                  <a:pt x="6280" y="30494"/>
                </a:lnTo>
                <a:lnTo>
                  <a:pt x="1920" y="37402"/>
                </a:lnTo>
                <a:lnTo>
                  <a:pt x="0" y="41008"/>
                </a:lnTo>
                <a:lnTo>
                  <a:pt x="0" y="46735"/>
                </a:lnTo>
                <a:lnTo>
                  <a:pt x="2400" y="49377"/>
                </a:lnTo>
                <a:lnTo>
                  <a:pt x="8369" y="49377"/>
                </a:lnTo>
                <a:lnTo>
                  <a:pt x="13751" y="43376"/>
                </a:lnTo>
                <a:lnTo>
                  <a:pt x="23128" y="29818"/>
                </a:lnTo>
                <a:lnTo>
                  <a:pt x="32031" y="15371"/>
                </a:lnTo>
                <a:lnTo>
                  <a:pt x="35991" y="6705"/>
                </a:lnTo>
                <a:lnTo>
                  <a:pt x="35991" y="2654"/>
                </a:lnTo>
                <a:lnTo>
                  <a:pt x="32499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982294" y="7732547"/>
            <a:ext cx="13970" cy="56515"/>
          </a:xfrm>
          <a:custGeom>
            <a:avLst/>
            <a:gdLst/>
            <a:ahLst/>
            <a:cxnLst/>
            <a:rect l="l" t="t" r="r" b="b"/>
            <a:pathLst>
              <a:path w="13970" h="56515">
                <a:moveTo>
                  <a:pt x="11074" y="0"/>
                </a:moveTo>
                <a:lnTo>
                  <a:pt x="2324" y="0"/>
                </a:lnTo>
                <a:lnTo>
                  <a:pt x="0" y="3632"/>
                </a:lnTo>
                <a:lnTo>
                  <a:pt x="0" y="52260"/>
                </a:lnTo>
                <a:lnTo>
                  <a:pt x="3403" y="56070"/>
                </a:lnTo>
                <a:lnTo>
                  <a:pt x="9994" y="56070"/>
                </a:lnTo>
                <a:lnTo>
                  <a:pt x="13398" y="52260"/>
                </a:lnTo>
                <a:lnTo>
                  <a:pt x="13398" y="3632"/>
                </a:lnTo>
                <a:lnTo>
                  <a:pt x="11074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898615" y="7740906"/>
            <a:ext cx="36830" cy="49530"/>
          </a:xfrm>
          <a:custGeom>
            <a:avLst/>
            <a:gdLst/>
            <a:ahLst/>
            <a:cxnLst/>
            <a:rect l="l" t="t" r="r" b="b"/>
            <a:pathLst>
              <a:path w="36829" h="49529">
                <a:moveTo>
                  <a:pt x="6692" y="0"/>
                </a:moveTo>
                <a:lnTo>
                  <a:pt x="2641" y="0"/>
                </a:lnTo>
                <a:lnTo>
                  <a:pt x="40" y="2614"/>
                </a:lnTo>
                <a:lnTo>
                  <a:pt x="0" y="6692"/>
                </a:lnTo>
                <a:lnTo>
                  <a:pt x="4052" y="15396"/>
                </a:lnTo>
                <a:lnTo>
                  <a:pt x="13176" y="29838"/>
                </a:lnTo>
                <a:lnTo>
                  <a:pt x="22824" y="43376"/>
                </a:lnTo>
                <a:lnTo>
                  <a:pt x="28448" y="49364"/>
                </a:lnTo>
                <a:lnTo>
                  <a:pt x="34150" y="49364"/>
                </a:lnTo>
                <a:lnTo>
                  <a:pt x="36817" y="45885"/>
                </a:lnTo>
                <a:lnTo>
                  <a:pt x="36763" y="43376"/>
                </a:lnTo>
                <a:lnTo>
                  <a:pt x="35017" y="39016"/>
                </a:lnTo>
                <a:lnTo>
                  <a:pt x="30873" y="32089"/>
                </a:lnTo>
                <a:lnTo>
                  <a:pt x="26273" y="25100"/>
                </a:lnTo>
                <a:lnTo>
                  <a:pt x="23101" y="20421"/>
                </a:lnTo>
                <a:lnTo>
                  <a:pt x="19953" y="15396"/>
                </a:lnTo>
                <a:lnTo>
                  <a:pt x="15568" y="8672"/>
                </a:lnTo>
                <a:lnTo>
                  <a:pt x="10780" y="2614"/>
                </a:lnTo>
                <a:lnTo>
                  <a:pt x="6692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827909" y="8098218"/>
            <a:ext cx="635" cy="36830"/>
          </a:xfrm>
          <a:custGeom>
            <a:avLst/>
            <a:gdLst/>
            <a:ahLst/>
            <a:cxnLst/>
            <a:rect l="l" t="t" r="r" b="b"/>
            <a:pathLst>
              <a:path w="635" h="36829">
                <a:moveTo>
                  <a:pt x="0" y="36830"/>
                </a:moveTo>
                <a:lnTo>
                  <a:pt x="409" y="36830"/>
                </a:lnTo>
                <a:lnTo>
                  <a:pt x="409" y="0"/>
                </a:lnTo>
                <a:lnTo>
                  <a:pt x="0" y="0"/>
                </a:lnTo>
                <a:lnTo>
                  <a:pt x="0" y="3683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827485" y="8097584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610" y="0"/>
                </a:lnTo>
              </a:path>
            </a:pathLst>
          </a:custGeom>
          <a:ln w="31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926223" y="8098244"/>
            <a:ext cx="1270" cy="36830"/>
          </a:xfrm>
          <a:custGeom>
            <a:avLst/>
            <a:gdLst/>
            <a:ahLst/>
            <a:cxnLst/>
            <a:rect l="l" t="t" r="r" b="b"/>
            <a:pathLst>
              <a:path w="1270" h="36829">
                <a:moveTo>
                  <a:pt x="856" y="0"/>
                </a:moveTo>
                <a:lnTo>
                  <a:pt x="0" y="0"/>
                </a:lnTo>
                <a:lnTo>
                  <a:pt x="0" y="36804"/>
                </a:lnTo>
                <a:lnTo>
                  <a:pt x="856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754461" y="735048"/>
            <a:ext cx="426084" cy="426720"/>
          </a:xfrm>
          <a:custGeom>
            <a:avLst/>
            <a:gdLst/>
            <a:ahLst/>
            <a:cxnLst/>
            <a:rect l="l" t="t" r="r" b="b"/>
            <a:pathLst>
              <a:path w="426085" h="426719">
                <a:moveTo>
                  <a:pt x="217551" y="0"/>
                </a:moveTo>
                <a:lnTo>
                  <a:pt x="199796" y="0"/>
                </a:lnTo>
                <a:lnTo>
                  <a:pt x="178464" y="1270"/>
                </a:lnTo>
                <a:lnTo>
                  <a:pt x="157270" y="6350"/>
                </a:lnTo>
                <a:lnTo>
                  <a:pt x="137524" y="13970"/>
                </a:lnTo>
                <a:lnTo>
                  <a:pt x="120535" y="20320"/>
                </a:lnTo>
                <a:lnTo>
                  <a:pt x="74853" y="50800"/>
                </a:lnTo>
                <a:lnTo>
                  <a:pt x="39268" y="88900"/>
                </a:lnTo>
                <a:lnTo>
                  <a:pt x="13807" y="137160"/>
                </a:lnTo>
                <a:lnTo>
                  <a:pt x="2022" y="179070"/>
                </a:lnTo>
                <a:lnTo>
                  <a:pt x="0" y="215900"/>
                </a:lnTo>
                <a:lnTo>
                  <a:pt x="7017" y="267970"/>
                </a:lnTo>
                <a:lnTo>
                  <a:pt x="25557" y="314960"/>
                </a:lnTo>
                <a:lnTo>
                  <a:pt x="51847" y="354330"/>
                </a:lnTo>
                <a:lnTo>
                  <a:pt x="82118" y="382270"/>
                </a:lnTo>
                <a:lnTo>
                  <a:pt x="84658" y="384810"/>
                </a:lnTo>
                <a:lnTo>
                  <a:pt x="88562" y="387350"/>
                </a:lnTo>
                <a:lnTo>
                  <a:pt x="95796" y="392430"/>
                </a:lnTo>
                <a:lnTo>
                  <a:pt x="103524" y="397510"/>
                </a:lnTo>
                <a:lnTo>
                  <a:pt x="108915" y="400050"/>
                </a:lnTo>
                <a:lnTo>
                  <a:pt x="122143" y="407670"/>
                </a:lnTo>
                <a:lnTo>
                  <a:pt x="128890" y="410210"/>
                </a:lnTo>
                <a:lnTo>
                  <a:pt x="136029" y="412750"/>
                </a:lnTo>
                <a:lnTo>
                  <a:pt x="149758" y="417830"/>
                </a:lnTo>
                <a:lnTo>
                  <a:pt x="166739" y="422910"/>
                </a:lnTo>
                <a:lnTo>
                  <a:pt x="184723" y="425450"/>
                </a:lnTo>
                <a:lnTo>
                  <a:pt x="201460" y="426720"/>
                </a:lnTo>
                <a:lnTo>
                  <a:pt x="235451" y="426720"/>
                </a:lnTo>
                <a:lnTo>
                  <a:pt x="264206" y="421640"/>
                </a:lnTo>
                <a:lnTo>
                  <a:pt x="276288" y="417830"/>
                </a:lnTo>
                <a:lnTo>
                  <a:pt x="286111" y="415290"/>
                </a:lnTo>
                <a:lnTo>
                  <a:pt x="300801" y="408940"/>
                </a:lnTo>
                <a:lnTo>
                  <a:pt x="311487" y="403860"/>
                </a:lnTo>
                <a:lnTo>
                  <a:pt x="213321" y="403860"/>
                </a:lnTo>
                <a:lnTo>
                  <a:pt x="191634" y="393700"/>
                </a:lnTo>
                <a:lnTo>
                  <a:pt x="190684" y="392430"/>
                </a:lnTo>
                <a:lnTo>
                  <a:pt x="152374" y="392430"/>
                </a:lnTo>
                <a:lnTo>
                  <a:pt x="144202" y="389890"/>
                </a:lnTo>
                <a:lnTo>
                  <a:pt x="103201" y="367030"/>
                </a:lnTo>
                <a:lnTo>
                  <a:pt x="67405" y="334010"/>
                </a:lnTo>
                <a:lnTo>
                  <a:pt x="39418" y="290830"/>
                </a:lnTo>
                <a:lnTo>
                  <a:pt x="33870" y="274320"/>
                </a:lnTo>
                <a:lnTo>
                  <a:pt x="33870" y="273050"/>
                </a:lnTo>
                <a:lnTo>
                  <a:pt x="35610" y="271780"/>
                </a:lnTo>
                <a:lnTo>
                  <a:pt x="103934" y="271780"/>
                </a:lnTo>
                <a:lnTo>
                  <a:pt x="87229" y="266700"/>
                </a:lnTo>
                <a:lnTo>
                  <a:pt x="49147" y="247650"/>
                </a:lnTo>
                <a:lnTo>
                  <a:pt x="23698" y="215900"/>
                </a:lnTo>
                <a:lnTo>
                  <a:pt x="23698" y="210820"/>
                </a:lnTo>
                <a:lnTo>
                  <a:pt x="50208" y="177800"/>
                </a:lnTo>
                <a:lnTo>
                  <a:pt x="87850" y="160020"/>
                </a:lnTo>
                <a:lnTo>
                  <a:pt x="104238" y="154940"/>
                </a:lnTo>
                <a:lnTo>
                  <a:pt x="36106" y="154940"/>
                </a:lnTo>
                <a:lnTo>
                  <a:pt x="34721" y="153670"/>
                </a:lnTo>
                <a:lnTo>
                  <a:pt x="34721" y="151130"/>
                </a:lnTo>
                <a:lnTo>
                  <a:pt x="37275" y="143510"/>
                </a:lnTo>
                <a:lnTo>
                  <a:pt x="43138" y="132080"/>
                </a:lnTo>
                <a:lnTo>
                  <a:pt x="49616" y="119380"/>
                </a:lnTo>
                <a:lnTo>
                  <a:pt x="72769" y="86360"/>
                </a:lnTo>
                <a:lnTo>
                  <a:pt x="112858" y="53340"/>
                </a:lnTo>
                <a:lnTo>
                  <a:pt x="152374" y="34290"/>
                </a:lnTo>
                <a:lnTo>
                  <a:pt x="192137" y="34290"/>
                </a:lnTo>
                <a:lnTo>
                  <a:pt x="199158" y="27940"/>
                </a:lnTo>
                <a:lnTo>
                  <a:pt x="210794" y="24130"/>
                </a:lnTo>
                <a:lnTo>
                  <a:pt x="312381" y="24130"/>
                </a:lnTo>
                <a:lnTo>
                  <a:pt x="308512" y="21590"/>
                </a:lnTo>
                <a:lnTo>
                  <a:pt x="264852" y="5080"/>
                </a:lnTo>
                <a:lnTo>
                  <a:pt x="217551" y="0"/>
                </a:lnTo>
                <a:close/>
              </a:path>
              <a:path w="426085" h="426719">
                <a:moveTo>
                  <a:pt x="275412" y="373380"/>
                </a:moveTo>
                <a:lnTo>
                  <a:pt x="252260" y="373380"/>
                </a:lnTo>
                <a:lnTo>
                  <a:pt x="247836" y="378460"/>
                </a:lnTo>
                <a:lnTo>
                  <a:pt x="239458" y="388620"/>
                </a:lnTo>
                <a:lnTo>
                  <a:pt x="227746" y="400050"/>
                </a:lnTo>
                <a:lnTo>
                  <a:pt x="213321" y="403860"/>
                </a:lnTo>
                <a:lnTo>
                  <a:pt x="311487" y="403860"/>
                </a:lnTo>
                <a:lnTo>
                  <a:pt x="314159" y="402590"/>
                </a:lnTo>
                <a:lnTo>
                  <a:pt x="319989" y="397510"/>
                </a:lnTo>
                <a:lnTo>
                  <a:pt x="319989" y="394970"/>
                </a:lnTo>
                <a:lnTo>
                  <a:pt x="318956" y="393700"/>
                </a:lnTo>
                <a:lnTo>
                  <a:pt x="272300" y="393700"/>
                </a:lnTo>
                <a:lnTo>
                  <a:pt x="270878" y="392430"/>
                </a:lnTo>
                <a:lnTo>
                  <a:pt x="270878" y="386080"/>
                </a:lnTo>
                <a:lnTo>
                  <a:pt x="276809" y="379730"/>
                </a:lnTo>
                <a:lnTo>
                  <a:pt x="276809" y="375920"/>
                </a:lnTo>
                <a:lnTo>
                  <a:pt x="275412" y="373380"/>
                </a:lnTo>
                <a:close/>
              </a:path>
              <a:path w="426085" h="426719">
                <a:moveTo>
                  <a:pt x="307594" y="379730"/>
                </a:moveTo>
                <a:lnTo>
                  <a:pt x="304749" y="379730"/>
                </a:lnTo>
                <a:lnTo>
                  <a:pt x="300802" y="382270"/>
                </a:lnTo>
                <a:lnTo>
                  <a:pt x="291742" y="386080"/>
                </a:lnTo>
                <a:lnTo>
                  <a:pt x="281565" y="391160"/>
                </a:lnTo>
                <a:lnTo>
                  <a:pt x="274269" y="393700"/>
                </a:lnTo>
                <a:lnTo>
                  <a:pt x="318956" y="393700"/>
                </a:lnTo>
                <a:lnTo>
                  <a:pt x="307594" y="379730"/>
                </a:lnTo>
                <a:close/>
              </a:path>
              <a:path w="426085" h="426719">
                <a:moveTo>
                  <a:pt x="103934" y="271780"/>
                </a:moveTo>
                <a:lnTo>
                  <a:pt x="38087" y="271780"/>
                </a:lnTo>
                <a:lnTo>
                  <a:pt x="43775" y="274320"/>
                </a:lnTo>
                <a:lnTo>
                  <a:pt x="56238" y="279400"/>
                </a:lnTo>
                <a:lnTo>
                  <a:pt x="69601" y="285750"/>
                </a:lnTo>
                <a:lnTo>
                  <a:pt x="77990" y="289560"/>
                </a:lnTo>
                <a:lnTo>
                  <a:pt x="114013" y="299720"/>
                </a:lnTo>
                <a:lnTo>
                  <a:pt x="123596" y="300990"/>
                </a:lnTo>
                <a:lnTo>
                  <a:pt x="126547" y="308610"/>
                </a:lnTo>
                <a:lnTo>
                  <a:pt x="130048" y="322580"/>
                </a:lnTo>
                <a:lnTo>
                  <a:pt x="133644" y="336550"/>
                </a:lnTo>
                <a:lnTo>
                  <a:pt x="136880" y="346710"/>
                </a:lnTo>
                <a:lnTo>
                  <a:pt x="139941" y="354330"/>
                </a:lnTo>
                <a:lnTo>
                  <a:pt x="142214" y="360680"/>
                </a:lnTo>
                <a:lnTo>
                  <a:pt x="145351" y="368300"/>
                </a:lnTo>
                <a:lnTo>
                  <a:pt x="146558" y="370840"/>
                </a:lnTo>
                <a:lnTo>
                  <a:pt x="155765" y="387350"/>
                </a:lnTo>
                <a:lnTo>
                  <a:pt x="155765" y="388620"/>
                </a:lnTo>
                <a:lnTo>
                  <a:pt x="153771" y="392430"/>
                </a:lnTo>
                <a:lnTo>
                  <a:pt x="190684" y="392430"/>
                </a:lnTo>
                <a:lnTo>
                  <a:pt x="172631" y="368300"/>
                </a:lnTo>
                <a:lnTo>
                  <a:pt x="158704" y="337820"/>
                </a:lnTo>
                <a:lnTo>
                  <a:pt x="152247" y="309880"/>
                </a:lnTo>
                <a:lnTo>
                  <a:pt x="154076" y="307340"/>
                </a:lnTo>
                <a:lnTo>
                  <a:pt x="159131" y="307340"/>
                </a:lnTo>
                <a:lnTo>
                  <a:pt x="160172" y="306070"/>
                </a:lnTo>
                <a:lnTo>
                  <a:pt x="160832" y="306070"/>
                </a:lnTo>
                <a:lnTo>
                  <a:pt x="160832" y="299720"/>
                </a:lnTo>
                <a:lnTo>
                  <a:pt x="158140" y="294640"/>
                </a:lnTo>
                <a:lnTo>
                  <a:pt x="157467" y="289560"/>
                </a:lnTo>
                <a:lnTo>
                  <a:pt x="156489" y="283210"/>
                </a:lnTo>
                <a:lnTo>
                  <a:pt x="154851" y="281940"/>
                </a:lnTo>
                <a:lnTo>
                  <a:pt x="147294" y="281940"/>
                </a:lnTo>
                <a:lnTo>
                  <a:pt x="145114" y="274320"/>
                </a:lnTo>
                <a:lnTo>
                  <a:pt x="115989" y="274320"/>
                </a:lnTo>
                <a:lnTo>
                  <a:pt x="103934" y="271780"/>
                </a:lnTo>
                <a:close/>
              </a:path>
              <a:path w="426085" h="426719">
                <a:moveTo>
                  <a:pt x="418218" y="270510"/>
                </a:moveTo>
                <a:lnTo>
                  <a:pt x="389458" y="270510"/>
                </a:lnTo>
                <a:lnTo>
                  <a:pt x="391934" y="273050"/>
                </a:lnTo>
                <a:lnTo>
                  <a:pt x="391934" y="274320"/>
                </a:lnTo>
                <a:lnTo>
                  <a:pt x="389817" y="280670"/>
                </a:lnTo>
                <a:lnTo>
                  <a:pt x="385159" y="290830"/>
                </a:lnTo>
                <a:lnTo>
                  <a:pt x="380501" y="299720"/>
                </a:lnTo>
                <a:lnTo>
                  <a:pt x="378383" y="306070"/>
                </a:lnTo>
                <a:lnTo>
                  <a:pt x="378383" y="308610"/>
                </a:lnTo>
                <a:lnTo>
                  <a:pt x="393903" y="320040"/>
                </a:lnTo>
                <a:lnTo>
                  <a:pt x="395325" y="320040"/>
                </a:lnTo>
                <a:lnTo>
                  <a:pt x="400973" y="313690"/>
                </a:lnTo>
                <a:lnTo>
                  <a:pt x="407601" y="299720"/>
                </a:lnTo>
                <a:lnTo>
                  <a:pt x="413565" y="284480"/>
                </a:lnTo>
                <a:lnTo>
                  <a:pt x="417220" y="274320"/>
                </a:lnTo>
                <a:lnTo>
                  <a:pt x="418218" y="270510"/>
                </a:lnTo>
                <a:close/>
              </a:path>
              <a:path w="426085" h="426719">
                <a:moveTo>
                  <a:pt x="380796" y="152400"/>
                </a:moveTo>
                <a:lnTo>
                  <a:pt x="308965" y="152400"/>
                </a:lnTo>
                <a:lnTo>
                  <a:pt x="334811" y="158750"/>
                </a:lnTo>
                <a:lnTo>
                  <a:pt x="365569" y="172720"/>
                </a:lnTo>
                <a:lnTo>
                  <a:pt x="391308" y="191770"/>
                </a:lnTo>
                <a:lnTo>
                  <a:pt x="402094" y="210820"/>
                </a:lnTo>
                <a:lnTo>
                  <a:pt x="402094" y="215900"/>
                </a:lnTo>
                <a:lnTo>
                  <a:pt x="397334" y="229870"/>
                </a:lnTo>
                <a:lnTo>
                  <a:pt x="386861" y="240030"/>
                </a:lnTo>
                <a:lnTo>
                  <a:pt x="376387" y="248920"/>
                </a:lnTo>
                <a:lnTo>
                  <a:pt x="371627" y="254000"/>
                </a:lnTo>
                <a:lnTo>
                  <a:pt x="371627" y="273050"/>
                </a:lnTo>
                <a:lnTo>
                  <a:pt x="372033" y="273050"/>
                </a:lnTo>
                <a:lnTo>
                  <a:pt x="372465" y="275590"/>
                </a:lnTo>
                <a:lnTo>
                  <a:pt x="374738" y="275590"/>
                </a:lnTo>
                <a:lnTo>
                  <a:pt x="374053" y="276860"/>
                </a:lnTo>
                <a:lnTo>
                  <a:pt x="379641" y="276860"/>
                </a:lnTo>
                <a:lnTo>
                  <a:pt x="384644" y="270510"/>
                </a:lnTo>
                <a:lnTo>
                  <a:pt x="418218" y="270510"/>
                </a:lnTo>
                <a:lnTo>
                  <a:pt x="420881" y="260350"/>
                </a:lnTo>
                <a:lnTo>
                  <a:pt x="423575" y="245110"/>
                </a:lnTo>
                <a:lnTo>
                  <a:pt x="425237" y="228600"/>
                </a:lnTo>
                <a:lnTo>
                  <a:pt x="425710" y="215900"/>
                </a:lnTo>
                <a:lnTo>
                  <a:pt x="425805" y="210820"/>
                </a:lnTo>
                <a:lnTo>
                  <a:pt x="420230" y="163830"/>
                </a:lnTo>
                <a:lnTo>
                  <a:pt x="417514" y="156210"/>
                </a:lnTo>
                <a:lnTo>
                  <a:pt x="388556" y="156210"/>
                </a:lnTo>
                <a:lnTo>
                  <a:pt x="380796" y="152400"/>
                </a:lnTo>
                <a:close/>
              </a:path>
              <a:path w="426085" h="426719">
                <a:moveTo>
                  <a:pt x="145297" y="152400"/>
                </a:moveTo>
                <a:lnTo>
                  <a:pt x="116916" y="152400"/>
                </a:lnTo>
                <a:lnTo>
                  <a:pt x="120205" y="153670"/>
                </a:lnTo>
                <a:lnTo>
                  <a:pt x="116205" y="213360"/>
                </a:lnTo>
                <a:lnTo>
                  <a:pt x="116827" y="217170"/>
                </a:lnTo>
                <a:lnTo>
                  <a:pt x="119621" y="271780"/>
                </a:lnTo>
                <a:lnTo>
                  <a:pt x="119202" y="274320"/>
                </a:lnTo>
                <a:lnTo>
                  <a:pt x="145114" y="274320"/>
                </a:lnTo>
                <a:lnTo>
                  <a:pt x="144387" y="271780"/>
                </a:lnTo>
                <a:lnTo>
                  <a:pt x="142573" y="255270"/>
                </a:lnTo>
                <a:lnTo>
                  <a:pt x="141640" y="237490"/>
                </a:lnTo>
                <a:lnTo>
                  <a:pt x="141376" y="223520"/>
                </a:lnTo>
                <a:lnTo>
                  <a:pt x="140690" y="199390"/>
                </a:lnTo>
                <a:lnTo>
                  <a:pt x="145297" y="152400"/>
                </a:lnTo>
                <a:close/>
              </a:path>
              <a:path w="426085" h="426719">
                <a:moveTo>
                  <a:pt x="354223" y="140970"/>
                </a:moveTo>
                <a:lnTo>
                  <a:pt x="226072" y="140970"/>
                </a:lnTo>
                <a:lnTo>
                  <a:pt x="279057" y="146050"/>
                </a:lnTo>
                <a:lnTo>
                  <a:pt x="281051" y="148590"/>
                </a:lnTo>
                <a:lnTo>
                  <a:pt x="281051" y="153670"/>
                </a:lnTo>
                <a:lnTo>
                  <a:pt x="283933" y="157480"/>
                </a:lnTo>
                <a:lnTo>
                  <a:pt x="295910" y="161290"/>
                </a:lnTo>
                <a:lnTo>
                  <a:pt x="306336" y="161290"/>
                </a:lnTo>
                <a:lnTo>
                  <a:pt x="305600" y="158750"/>
                </a:lnTo>
                <a:lnTo>
                  <a:pt x="305714" y="154940"/>
                </a:lnTo>
                <a:lnTo>
                  <a:pt x="308965" y="152400"/>
                </a:lnTo>
                <a:lnTo>
                  <a:pt x="380796" y="152400"/>
                </a:lnTo>
                <a:lnTo>
                  <a:pt x="370449" y="147320"/>
                </a:lnTo>
                <a:lnTo>
                  <a:pt x="357002" y="142240"/>
                </a:lnTo>
                <a:lnTo>
                  <a:pt x="354223" y="140970"/>
                </a:lnTo>
                <a:close/>
              </a:path>
              <a:path w="426085" h="426719">
                <a:moveTo>
                  <a:pt x="327858" y="34290"/>
                </a:moveTo>
                <a:lnTo>
                  <a:pt x="275120" y="34290"/>
                </a:lnTo>
                <a:lnTo>
                  <a:pt x="282927" y="36830"/>
                </a:lnTo>
                <a:lnTo>
                  <a:pt x="307524" y="49530"/>
                </a:lnTo>
                <a:lnTo>
                  <a:pt x="315074" y="54610"/>
                </a:lnTo>
                <a:lnTo>
                  <a:pt x="323658" y="59690"/>
                </a:lnTo>
                <a:lnTo>
                  <a:pt x="332125" y="66040"/>
                </a:lnTo>
                <a:lnTo>
                  <a:pt x="360340" y="93980"/>
                </a:lnTo>
                <a:lnTo>
                  <a:pt x="385548" y="133350"/>
                </a:lnTo>
                <a:lnTo>
                  <a:pt x="392785" y="152400"/>
                </a:lnTo>
                <a:lnTo>
                  <a:pt x="391795" y="154940"/>
                </a:lnTo>
                <a:lnTo>
                  <a:pt x="392036" y="156210"/>
                </a:lnTo>
                <a:lnTo>
                  <a:pt x="417514" y="156210"/>
                </a:lnTo>
                <a:lnTo>
                  <a:pt x="404388" y="119380"/>
                </a:lnTo>
                <a:lnTo>
                  <a:pt x="379605" y="80010"/>
                </a:lnTo>
                <a:lnTo>
                  <a:pt x="347204" y="46990"/>
                </a:lnTo>
                <a:lnTo>
                  <a:pt x="327858" y="34290"/>
                </a:lnTo>
                <a:close/>
              </a:path>
              <a:path w="426085" h="426719">
                <a:moveTo>
                  <a:pt x="192137" y="34290"/>
                </a:moveTo>
                <a:lnTo>
                  <a:pt x="155765" y="34290"/>
                </a:lnTo>
                <a:lnTo>
                  <a:pt x="155765" y="38100"/>
                </a:lnTo>
                <a:lnTo>
                  <a:pt x="153264" y="43180"/>
                </a:lnTo>
                <a:lnTo>
                  <a:pt x="137871" y="78740"/>
                </a:lnTo>
                <a:lnTo>
                  <a:pt x="126868" y="118110"/>
                </a:lnTo>
                <a:lnTo>
                  <a:pt x="125006" y="124460"/>
                </a:lnTo>
                <a:lnTo>
                  <a:pt x="118031" y="127000"/>
                </a:lnTo>
                <a:lnTo>
                  <a:pt x="103782" y="130810"/>
                </a:lnTo>
                <a:lnTo>
                  <a:pt x="88789" y="134620"/>
                </a:lnTo>
                <a:lnTo>
                  <a:pt x="79578" y="137160"/>
                </a:lnTo>
                <a:lnTo>
                  <a:pt x="71258" y="140970"/>
                </a:lnTo>
                <a:lnTo>
                  <a:pt x="38950" y="154940"/>
                </a:lnTo>
                <a:lnTo>
                  <a:pt x="104238" y="154940"/>
                </a:lnTo>
                <a:lnTo>
                  <a:pt x="116827" y="152400"/>
                </a:lnTo>
                <a:lnTo>
                  <a:pt x="145297" y="152400"/>
                </a:lnTo>
                <a:lnTo>
                  <a:pt x="145796" y="147320"/>
                </a:lnTo>
                <a:lnTo>
                  <a:pt x="148971" y="146050"/>
                </a:lnTo>
                <a:lnTo>
                  <a:pt x="203161" y="140970"/>
                </a:lnTo>
                <a:lnTo>
                  <a:pt x="354223" y="140970"/>
                </a:lnTo>
                <a:lnTo>
                  <a:pt x="348665" y="138430"/>
                </a:lnTo>
                <a:lnTo>
                  <a:pt x="339553" y="134620"/>
                </a:lnTo>
                <a:lnTo>
                  <a:pt x="326156" y="130810"/>
                </a:lnTo>
                <a:lnTo>
                  <a:pt x="312609" y="128270"/>
                </a:lnTo>
                <a:lnTo>
                  <a:pt x="303047" y="125730"/>
                </a:lnTo>
                <a:lnTo>
                  <a:pt x="300987" y="120650"/>
                </a:lnTo>
                <a:lnTo>
                  <a:pt x="154051" y="120650"/>
                </a:lnTo>
                <a:lnTo>
                  <a:pt x="153492" y="119380"/>
                </a:lnTo>
                <a:lnTo>
                  <a:pt x="152374" y="118110"/>
                </a:lnTo>
                <a:lnTo>
                  <a:pt x="152374" y="115570"/>
                </a:lnTo>
                <a:lnTo>
                  <a:pt x="167183" y="71120"/>
                </a:lnTo>
                <a:lnTo>
                  <a:pt x="187925" y="38100"/>
                </a:lnTo>
                <a:lnTo>
                  <a:pt x="192137" y="34290"/>
                </a:lnTo>
                <a:close/>
              </a:path>
              <a:path w="426085" h="426719">
                <a:moveTo>
                  <a:pt x="216738" y="116840"/>
                </a:moveTo>
                <a:lnTo>
                  <a:pt x="207403" y="116840"/>
                </a:lnTo>
                <a:lnTo>
                  <a:pt x="154051" y="120650"/>
                </a:lnTo>
                <a:lnTo>
                  <a:pt x="270865" y="120650"/>
                </a:lnTo>
                <a:lnTo>
                  <a:pt x="216738" y="116840"/>
                </a:lnTo>
                <a:close/>
              </a:path>
              <a:path w="426085" h="426719">
                <a:moveTo>
                  <a:pt x="312381" y="24130"/>
                </a:moveTo>
                <a:lnTo>
                  <a:pt x="215011" y="24130"/>
                </a:lnTo>
                <a:lnTo>
                  <a:pt x="227260" y="27940"/>
                </a:lnTo>
                <a:lnTo>
                  <a:pt x="238661" y="36830"/>
                </a:lnTo>
                <a:lnTo>
                  <a:pt x="259594" y="71120"/>
                </a:lnTo>
                <a:lnTo>
                  <a:pt x="274269" y="116840"/>
                </a:lnTo>
                <a:lnTo>
                  <a:pt x="273685" y="118110"/>
                </a:lnTo>
                <a:lnTo>
                  <a:pt x="273418" y="119380"/>
                </a:lnTo>
                <a:lnTo>
                  <a:pt x="270865" y="120650"/>
                </a:lnTo>
                <a:lnTo>
                  <a:pt x="300987" y="120650"/>
                </a:lnTo>
                <a:lnTo>
                  <a:pt x="299956" y="118110"/>
                </a:lnTo>
                <a:lnTo>
                  <a:pt x="296411" y="104140"/>
                </a:lnTo>
                <a:lnTo>
                  <a:pt x="292799" y="90170"/>
                </a:lnTo>
                <a:lnTo>
                  <a:pt x="289509" y="80010"/>
                </a:lnTo>
                <a:lnTo>
                  <a:pt x="286575" y="72390"/>
                </a:lnTo>
                <a:lnTo>
                  <a:pt x="284162" y="64770"/>
                </a:lnTo>
                <a:lnTo>
                  <a:pt x="279869" y="55880"/>
                </a:lnTo>
                <a:lnTo>
                  <a:pt x="270878" y="39370"/>
                </a:lnTo>
                <a:lnTo>
                  <a:pt x="270878" y="36830"/>
                </a:lnTo>
                <a:lnTo>
                  <a:pt x="273151" y="34290"/>
                </a:lnTo>
                <a:lnTo>
                  <a:pt x="327858" y="34290"/>
                </a:lnTo>
                <a:lnTo>
                  <a:pt x="312381" y="2413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933082" y="913254"/>
            <a:ext cx="248018" cy="24851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3795019" y="2040344"/>
            <a:ext cx="325755" cy="195580"/>
          </a:xfrm>
          <a:custGeom>
            <a:avLst/>
            <a:gdLst/>
            <a:ahLst/>
            <a:cxnLst/>
            <a:rect l="l" t="t" r="r" b="b"/>
            <a:pathLst>
              <a:path w="325754" h="195580">
                <a:moveTo>
                  <a:pt x="49916" y="26136"/>
                </a:moveTo>
                <a:lnTo>
                  <a:pt x="23741" y="26136"/>
                </a:lnTo>
                <a:lnTo>
                  <a:pt x="14697" y="37653"/>
                </a:lnTo>
                <a:lnTo>
                  <a:pt x="5982" y="64190"/>
                </a:lnTo>
                <a:lnTo>
                  <a:pt x="194" y="93725"/>
                </a:lnTo>
                <a:lnTo>
                  <a:pt x="79" y="102626"/>
                </a:lnTo>
                <a:lnTo>
                  <a:pt x="0" y="114620"/>
                </a:lnTo>
                <a:lnTo>
                  <a:pt x="6149" y="147959"/>
                </a:lnTo>
                <a:lnTo>
                  <a:pt x="23659" y="173448"/>
                </a:lnTo>
                <a:lnTo>
                  <a:pt x="50731" y="189572"/>
                </a:lnTo>
                <a:lnTo>
                  <a:pt x="85641" y="195199"/>
                </a:lnTo>
                <a:lnTo>
                  <a:pt x="113322" y="192460"/>
                </a:lnTo>
                <a:lnTo>
                  <a:pt x="164169" y="176114"/>
                </a:lnTo>
                <a:lnTo>
                  <a:pt x="206029" y="154887"/>
                </a:lnTo>
                <a:lnTo>
                  <a:pt x="244061" y="127592"/>
                </a:lnTo>
                <a:lnTo>
                  <a:pt x="253283" y="120402"/>
                </a:lnTo>
                <a:lnTo>
                  <a:pt x="256888" y="117805"/>
                </a:lnTo>
                <a:lnTo>
                  <a:pt x="82060" y="117805"/>
                </a:lnTo>
                <a:lnTo>
                  <a:pt x="63336" y="114620"/>
                </a:lnTo>
                <a:lnTo>
                  <a:pt x="49943" y="105444"/>
                </a:lnTo>
                <a:lnTo>
                  <a:pt x="41896" y="90844"/>
                </a:lnTo>
                <a:lnTo>
                  <a:pt x="39210" y="71386"/>
                </a:lnTo>
                <a:lnTo>
                  <a:pt x="40422" y="58112"/>
                </a:lnTo>
                <a:lnTo>
                  <a:pt x="43334" y="46770"/>
                </a:lnTo>
                <a:lnTo>
                  <a:pt x="46861" y="36425"/>
                </a:lnTo>
                <a:lnTo>
                  <a:pt x="49916" y="26136"/>
                </a:lnTo>
                <a:close/>
              </a:path>
              <a:path w="325754" h="195580">
                <a:moveTo>
                  <a:pt x="299925" y="114236"/>
                </a:moveTo>
                <a:lnTo>
                  <a:pt x="261841" y="114236"/>
                </a:lnTo>
                <a:lnTo>
                  <a:pt x="293172" y="144818"/>
                </a:lnTo>
                <a:lnTo>
                  <a:pt x="299925" y="114236"/>
                </a:lnTo>
                <a:close/>
              </a:path>
              <a:path w="325754" h="195580">
                <a:moveTo>
                  <a:pt x="325150" y="0"/>
                </a:moveTo>
                <a:lnTo>
                  <a:pt x="180954" y="31267"/>
                </a:lnTo>
                <a:lnTo>
                  <a:pt x="207358" y="58000"/>
                </a:lnTo>
                <a:lnTo>
                  <a:pt x="198241" y="66419"/>
                </a:lnTo>
                <a:lnTo>
                  <a:pt x="166015" y="88442"/>
                </a:lnTo>
                <a:lnTo>
                  <a:pt x="123133" y="109872"/>
                </a:lnTo>
                <a:lnTo>
                  <a:pt x="86822" y="117805"/>
                </a:lnTo>
                <a:lnTo>
                  <a:pt x="256888" y="117805"/>
                </a:lnTo>
                <a:lnTo>
                  <a:pt x="261841" y="114236"/>
                </a:lnTo>
                <a:lnTo>
                  <a:pt x="299925" y="114236"/>
                </a:lnTo>
                <a:lnTo>
                  <a:pt x="325150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952089" y="1839094"/>
            <a:ext cx="238112" cy="1726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3754292" y="1937189"/>
            <a:ext cx="266065" cy="111760"/>
          </a:xfrm>
          <a:custGeom>
            <a:avLst/>
            <a:gdLst/>
            <a:ahLst/>
            <a:cxnLst/>
            <a:rect l="l" t="t" r="r" b="b"/>
            <a:pathLst>
              <a:path w="266064" h="111760">
                <a:moveTo>
                  <a:pt x="228358" y="152"/>
                </a:moveTo>
                <a:lnTo>
                  <a:pt x="196504" y="22996"/>
                </a:lnTo>
                <a:lnTo>
                  <a:pt x="190906" y="55727"/>
                </a:lnTo>
                <a:lnTo>
                  <a:pt x="191530" y="68081"/>
                </a:lnTo>
                <a:lnTo>
                  <a:pt x="212728" y="107626"/>
                </a:lnTo>
                <a:lnTo>
                  <a:pt x="228358" y="111302"/>
                </a:lnTo>
                <a:lnTo>
                  <a:pt x="236632" y="110382"/>
                </a:lnTo>
                <a:lnTo>
                  <a:pt x="243981" y="107619"/>
                </a:lnTo>
                <a:lnTo>
                  <a:pt x="250398" y="103008"/>
                </a:lnTo>
                <a:lnTo>
                  <a:pt x="255879" y="96545"/>
                </a:lnTo>
                <a:lnTo>
                  <a:pt x="260102" y="88785"/>
                </a:lnTo>
                <a:lnTo>
                  <a:pt x="224129" y="88785"/>
                </a:lnTo>
                <a:lnTo>
                  <a:pt x="220802" y="85852"/>
                </a:lnTo>
                <a:lnTo>
                  <a:pt x="215950" y="74129"/>
                </a:lnTo>
                <a:lnTo>
                  <a:pt x="214759" y="66141"/>
                </a:lnTo>
                <a:lnTo>
                  <a:pt x="214759" y="45262"/>
                </a:lnTo>
                <a:lnTo>
                  <a:pt x="215976" y="37223"/>
                </a:lnTo>
                <a:lnTo>
                  <a:pt x="220852" y="25476"/>
                </a:lnTo>
                <a:lnTo>
                  <a:pt x="224180" y="22529"/>
                </a:lnTo>
                <a:lnTo>
                  <a:pt x="260024" y="22529"/>
                </a:lnTo>
                <a:lnTo>
                  <a:pt x="255847" y="14871"/>
                </a:lnTo>
                <a:lnTo>
                  <a:pt x="250376" y="8435"/>
                </a:lnTo>
                <a:lnTo>
                  <a:pt x="243968" y="3835"/>
                </a:lnTo>
                <a:lnTo>
                  <a:pt x="236627" y="1073"/>
                </a:lnTo>
                <a:lnTo>
                  <a:pt x="228358" y="152"/>
                </a:lnTo>
                <a:close/>
              </a:path>
              <a:path w="266064" h="111760">
                <a:moveTo>
                  <a:pt x="260024" y="22529"/>
                </a:moveTo>
                <a:lnTo>
                  <a:pt x="232651" y="22529"/>
                </a:lnTo>
                <a:lnTo>
                  <a:pt x="236039" y="25476"/>
                </a:lnTo>
                <a:lnTo>
                  <a:pt x="240817" y="37096"/>
                </a:lnTo>
                <a:lnTo>
                  <a:pt x="242011" y="45262"/>
                </a:lnTo>
                <a:lnTo>
                  <a:pt x="242011" y="66141"/>
                </a:lnTo>
                <a:lnTo>
                  <a:pt x="240817" y="74256"/>
                </a:lnTo>
                <a:lnTo>
                  <a:pt x="235953" y="85877"/>
                </a:lnTo>
                <a:lnTo>
                  <a:pt x="232600" y="88785"/>
                </a:lnTo>
                <a:lnTo>
                  <a:pt x="260102" y="88785"/>
                </a:lnTo>
                <a:lnTo>
                  <a:pt x="260278" y="88463"/>
                </a:lnTo>
                <a:lnTo>
                  <a:pt x="263417" y="78965"/>
                </a:lnTo>
                <a:lnTo>
                  <a:pt x="265293" y="68081"/>
                </a:lnTo>
                <a:lnTo>
                  <a:pt x="265925" y="55727"/>
                </a:lnTo>
                <a:lnTo>
                  <a:pt x="265293" y="43373"/>
                </a:lnTo>
                <a:lnTo>
                  <a:pt x="263401" y="32446"/>
                </a:lnTo>
                <a:lnTo>
                  <a:pt x="260250" y="22946"/>
                </a:lnTo>
                <a:lnTo>
                  <a:pt x="260024" y="22529"/>
                </a:lnTo>
                <a:close/>
              </a:path>
              <a:path w="266064" h="111760">
                <a:moveTo>
                  <a:pt x="164782" y="3543"/>
                </a:moveTo>
                <a:lnTo>
                  <a:pt x="136931" y="3543"/>
                </a:lnTo>
                <a:lnTo>
                  <a:pt x="127309" y="13442"/>
                </a:lnTo>
                <a:lnTo>
                  <a:pt x="102124" y="48827"/>
                </a:lnTo>
                <a:lnTo>
                  <a:pt x="96558" y="71920"/>
                </a:lnTo>
                <a:lnTo>
                  <a:pt x="97226" y="80018"/>
                </a:lnTo>
                <a:lnTo>
                  <a:pt x="126108" y="110467"/>
                </a:lnTo>
                <a:lnTo>
                  <a:pt x="133705" y="111163"/>
                </a:lnTo>
                <a:lnTo>
                  <a:pt x="141565" y="110503"/>
                </a:lnTo>
                <a:lnTo>
                  <a:pt x="168647" y="89928"/>
                </a:lnTo>
                <a:lnTo>
                  <a:pt x="129997" y="89928"/>
                </a:lnTo>
                <a:lnTo>
                  <a:pt x="126491" y="88379"/>
                </a:lnTo>
                <a:lnTo>
                  <a:pt x="120688" y="82194"/>
                </a:lnTo>
                <a:lnTo>
                  <a:pt x="119227" y="78435"/>
                </a:lnTo>
                <a:lnTo>
                  <a:pt x="119227" y="69557"/>
                </a:lnTo>
                <a:lnTo>
                  <a:pt x="120688" y="65798"/>
                </a:lnTo>
                <a:lnTo>
                  <a:pt x="126441" y="59664"/>
                </a:lnTo>
                <a:lnTo>
                  <a:pt x="129946" y="58102"/>
                </a:lnTo>
                <a:lnTo>
                  <a:pt x="168673" y="58102"/>
                </a:lnTo>
                <a:lnTo>
                  <a:pt x="166423" y="53586"/>
                </a:lnTo>
                <a:lnTo>
                  <a:pt x="138291" y="38036"/>
                </a:lnTo>
                <a:lnTo>
                  <a:pt x="133832" y="38036"/>
                </a:lnTo>
                <a:lnTo>
                  <a:pt x="137642" y="33362"/>
                </a:lnTo>
                <a:lnTo>
                  <a:pt x="141820" y="28473"/>
                </a:lnTo>
                <a:lnTo>
                  <a:pt x="150128" y="19211"/>
                </a:lnTo>
                <a:lnTo>
                  <a:pt x="154436" y="14533"/>
                </a:lnTo>
                <a:lnTo>
                  <a:pt x="159323" y="9310"/>
                </a:lnTo>
                <a:lnTo>
                  <a:pt x="164782" y="3543"/>
                </a:lnTo>
                <a:close/>
              </a:path>
              <a:path w="266064" h="111760">
                <a:moveTo>
                  <a:pt x="168673" y="58102"/>
                </a:moveTo>
                <a:lnTo>
                  <a:pt x="138302" y="58102"/>
                </a:lnTo>
                <a:lnTo>
                  <a:pt x="141820" y="59664"/>
                </a:lnTo>
                <a:lnTo>
                  <a:pt x="147573" y="65798"/>
                </a:lnTo>
                <a:lnTo>
                  <a:pt x="149021" y="69557"/>
                </a:lnTo>
                <a:lnTo>
                  <a:pt x="149021" y="78435"/>
                </a:lnTo>
                <a:lnTo>
                  <a:pt x="147573" y="82194"/>
                </a:lnTo>
                <a:lnTo>
                  <a:pt x="141770" y="88379"/>
                </a:lnTo>
                <a:lnTo>
                  <a:pt x="138252" y="89928"/>
                </a:lnTo>
                <a:lnTo>
                  <a:pt x="168647" y="89928"/>
                </a:lnTo>
                <a:lnTo>
                  <a:pt x="169265" y="88803"/>
                </a:lnTo>
                <a:lnTo>
                  <a:pt x="171314" y="81946"/>
                </a:lnTo>
                <a:lnTo>
                  <a:pt x="171996" y="74460"/>
                </a:lnTo>
                <a:lnTo>
                  <a:pt x="171378" y="66767"/>
                </a:lnTo>
                <a:lnTo>
                  <a:pt x="169522" y="59807"/>
                </a:lnTo>
                <a:lnTo>
                  <a:pt x="168673" y="58102"/>
                </a:lnTo>
                <a:close/>
              </a:path>
              <a:path w="266064" h="111760">
                <a:moveTo>
                  <a:pt x="136512" y="37884"/>
                </a:moveTo>
                <a:lnTo>
                  <a:pt x="136156" y="37884"/>
                </a:lnTo>
                <a:lnTo>
                  <a:pt x="134569" y="38011"/>
                </a:lnTo>
                <a:lnTo>
                  <a:pt x="133832" y="38036"/>
                </a:lnTo>
                <a:lnTo>
                  <a:pt x="138291" y="38036"/>
                </a:lnTo>
                <a:lnTo>
                  <a:pt x="136512" y="37884"/>
                </a:lnTo>
                <a:close/>
              </a:path>
              <a:path w="266064" h="111760">
                <a:moveTo>
                  <a:pt x="12522" y="77838"/>
                </a:moveTo>
                <a:lnTo>
                  <a:pt x="0" y="97497"/>
                </a:lnTo>
                <a:lnTo>
                  <a:pt x="5232" y="101955"/>
                </a:lnTo>
                <a:lnTo>
                  <a:pt x="11048" y="105384"/>
                </a:lnTo>
                <a:lnTo>
                  <a:pt x="23926" y="110248"/>
                </a:lnTo>
                <a:lnTo>
                  <a:pt x="30352" y="111455"/>
                </a:lnTo>
                <a:lnTo>
                  <a:pt x="36855" y="111455"/>
                </a:lnTo>
                <a:lnTo>
                  <a:pt x="71823" y="91552"/>
                </a:lnTo>
                <a:lnTo>
                  <a:pt x="72891" y="88061"/>
                </a:lnTo>
                <a:lnTo>
                  <a:pt x="32308" y="88061"/>
                </a:lnTo>
                <a:lnTo>
                  <a:pt x="28740" y="87223"/>
                </a:lnTo>
                <a:lnTo>
                  <a:pt x="21132" y="83858"/>
                </a:lnTo>
                <a:lnTo>
                  <a:pt x="16979" y="81305"/>
                </a:lnTo>
                <a:lnTo>
                  <a:pt x="12522" y="77838"/>
                </a:lnTo>
                <a:close/>
              </a:path>
              <a:path w="266064" h="111760">
                <a:moveTo>
                  <a:pt x="71927" y="21082"/>
                </a:moveTo>
                <a:lnTo>
                  <a:pt x="41846" y="21082"/>
                </a:lnTo>
                <a:lnTo>
                  <a:pt x="44399" y="22047"/>
                </a:lnTo>
                <a:lnTo>
                  <a:pt x="48374" y="25869"/>
                </a:lnTo>
                <a:lnTo>
                  <a:pt x="49312" y="28257"/>
                </a:lnTo>
                <a:lnTo>
                  <a:pt x="49352" y="35750"/>
                </a:lnTo>
                <a:lnTo>
                  <a:pt x="47421" y="39065"/>
                </a:lnTo>
                <a:lnTo>
                  <a:pt x="39649" y="43637"/>
                </a:lnTo>
                <a:lnTo>
                  <a:pt x="33731" y="44945"/>
                </a:lnTo>
                <a:lnTo>
                  <a:pt x="25768" y="45288"/>
                </a:lnTo>
                <a:lnTo>
                  <a:pt x="25768" y="63195"/>
                </a:lnTo>
                <a:lnTo>
                  <a:pt x="35623" y="63195"/>
                </a:lnTo>
                <a:lnTo>
                  <a:pt x="40944" y="64249"/>
                </a:lnTo>
                <a:lnTo>
                  <a:pt x="48158" y="68478"/>
                </a:lnTo>
                <a:lnTo>
                  <a:pt x="49936" y="71628"/>
                </a:lnTo>
                <a:lnTo>
                  <a:pt x="49936" y="79463"/>
                </a:lnTo>
                <a:lnTo>
                  <a:pt x="48653" y="82410"/>
                </a:lnTo>
                <a:lnTo>
                  <a:pt x="46024" y="84670"/>
                </a:lnTo>
                <a:lnTo>
                  <a:pt x="43421" y="86944"/>
                </a:lnTo>
                <a:lnTo>
                  <a:pt x="39941" y="88061"/>
                </a:lnTo>
                <a:lnTo>
                  <a:pt x="72891" y="88061"/>
                </a:lnTo>
                <a:lnTo>
                  <a:pt x="73772" y="85185"/>
                </a:lnTo>
                <a:lnTo>
                  <a:pt x="74298" y="79463"/>
                </a:lnTo>
                <a:lnTo>
                  <a:pt x="74421" y="72263"/>
                </a:lnTo>
                <a:lnTo>
                  <a:pt x="73151" y="67132"/>
                </a:lnTo>
                <a:lnTo>
                  <a:pt x="68059" y="58280"/>
                </a:lnTo>
                <a:lnTo>
                  <a:pt x="64465" y="54914"/>
                </a:lnTo>
                <a:lnTo>
                  <a:pt x="59804" y="52628"/>
                </a:lnTo>
                <a:lnTo>
                  <a:pt x="63779" y="50177"/>
                </a:lnTo>
                <a:lnTo>
                  <a:pt x="66852" y="47028"/>
                </a:lnTo>
                <a:lnTo>
                  <a:pt x="71119" y="39357"/>
                </a:lnTo>
                <a:lnTo>
                  <a:pt x="72186" y="35090"/>
                </a:lnTo>
                <a:lnTo>
                  <a:pt x="72186" y="21691"/>
                </a:lnTo>
                <a:lnTo>
                  <a:pt x="71927" y="21082"/>
                </a:lnTo>
                <a:close/>
              </a:path>
              <a:path w="266064" h="111760">
                <a:moveTo>
                  <a:pt x="49009" y="0"/>
                </a:moveTo>
                <a:lnTo>
                  <a:pt x="33210" y="0"/>
                </a:lnTo>
                <a:lnTo>
                  <a:pt x="27216" y="1498"/>
                </a:lnTo>
                <a:lnTo>
                  <a:pt x="16027" y="7442"/>
                </a:lnTo>
                <a:lnTo>
                  <a:pt x="10769" y="11938"/>
                </a:lnTo>
                <a:lnTo>
                  <a:pt x="5892" y="17983"/>
                </a:lnTo>
                <a:lnTo>
                  <a:pt x="19138" y="31965"/>
                </a:lnTo>
                <a:lnTo>
                  <a:pt x="22961" y="28257"/>
                </a:lnTo>
                <a:lnTo>
                  <a:pt x="26504" y="25527"/>
                </a:lnTo>
                <a:lnTo>
                  <a:pt x="29730" y="23761"/>
                </a:lnTo>
                <a:lnTo>
                  <a:pt x="32931" y="21971"/>
                </a:lnTo>
                <a:lnTo>
                  <a:pt x="35915" y="21082"/>
                </a:lnTo>
                <a:lnTo>
                  <a:pt x="71927" y="21082"/>
                </a:lnTo>
                <a:lnTo>
                  <a:pt x="69113" y="14452"/>
                </a:lnTo>
                <a:lnTo>
                  <a:pt x="56781" y="2895"/>
                </a:lnTo>
                <a:lnTo>
                  <a:pt x="49009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023598" y="1917714"/>
            <a:ext cx="41910" cy="42545"/>
          </a:xfrm>
          <a:custGeom>
            <a:avLst/>
            <a:gdLst/>
            <a:ahLst/>
            <a:cxnLst/>
            <a:rect l="l" t="t" r="r" b="b"/>
            <a:pathLst>
              <a:path w="41910" h="42544">
                <a:moveTo>
                  <a:pt x="26784" y="0"/>
                </a:moveTo>
                <a:lnTo>
                  <a:pt x="16764" y="0"/>
                </a:lnTo>
                <a:lnTo>
                  <a:pt x="13208" y="876"/>
                </a:lnTo>
                <a:lnTo>
                  <a:pt x="6819" y="4356"/>
                </a:lnTo>
                <a:lnTo>
                  <a:pt x="4343" y="6883"/>
                </a:lnTo>
                <a:lnTo>
                  <a:pt x="876" y="13487"/>
                </a:lnTo>
                <a:lnTo>
                  <a:pt x="0" y="16916"/>
                </a:lnTo>
                <a:lnTo>
                  <a:pt x="0" y="25069"/>
                </a:lnTo>
                <a:lnTo>
                  <a:pt x="17081" y="42011"/>
                </a:lnTo>
                <a:lnTo>
                  <a:pt x="26733" y="42011"/>
                </a:lnTo>
                <a:lnTo>
                  <a:pt x="31673" y="40030"/>
                </a:lnTo>
                <a:lnTo>
                  <a:pt x="38216" y="33350"/>
                </a:lnTo>
                <a:lnTo>
                  <a:pt x="17970" y="33350"/>
                </a:lnTo>
                <a:lnTo>
                  <a:pt x="15633" y="32283"/>
                </a:lnTo>
                <a:lnTo>
                  <a:pt x="11836" y="28054"/>
                </a:lnTo>
                <a:lnTo>
                  <a:pt x="10919" y="25069"/>
                </a:lnTo>
                <a:lnTo>
                  <a:pt x="10931" y="16916"/>
                </a:lnTo>
                <a:lnTo>
                  <a:pt x="11836" y="13969"/>
                </a:lnTo>
                <a:lnTo>
                  <a:pt x="15633" y="9728"/>
                </a:lnTo>
                <a:lnTo>
                  <a:pt x="17970" y="8674"/>
                </a:lnTo>
                <a:lnTo>
                  <a:pt x="38356" y="8674"/>
                </a:lnTo>
                <a:lnTo>
                  <a:pt x="31775" y="1968"/>
                </a:lnTo>
                <a:lnTo>
                  <a:pt x="26784" y="0"/>
                </a:lnTo>
                <a:close/>
              </a:path>
              <a:path w="41910" h="42544">
                <a:moveTo>
                  <a:pt x="38356" y="8674"/>
                </a:moveTo>
                <a:lnTo>
                  <a:pt x="23520" y="8674"/>
                </a:lnTo>
                <a:lnTo>
                  <a:pt x="25857" y="9728"/>
                </a:lnTo>
                <a:lnTo>
                  <a:pt x="29616" y="13969"/>
                </a:lnTo>
                <a:lnTo>
                  <a:pt x="30528" y="16916"/>
                </a:lnTo>
                <a:lnTo>
                  <a:pt x="30525" y="25069"/>
                </a:lnTo>
                <a:lnTo>
                  <a:pt x="29616" y="28054"/>
                </a:lnTo>
                <a:lnTo>
                  <a:pt x="27724" y="30162"/>
                </a:lnTo>
                <a:lnTo>
                  <a:pt x="25857" y="32283"/>
                </a:lnTo>
                <a:lnTo>
                  <a:pt x="23520" y="33350"/>
                </a:lnTo>
                <a:lnTo>
                  <a:pt x="38216" y="33350"/>
                </a:lnTo>
                <a:lnTo>
                  <a:pt x="39522" y="32016"/>
                </a:lnTo>
                <a:lnTo>
                  <a:pt x="41478" y="26974"/>
                </a:lnTo>
                <a:lnTo>
                  <a:pt x="41478" y="14871"/>
                </a:lnTo>
                <a:lnTo>
                  <a:pt x="39547" y="9880"/>
                </a:lnTo>
                <a:lnTo>
                  <a:pt x="38356" y="8674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3780254" y="2684763"/>
            <a:ext cx="386750" cy="39589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3804537" y="3653661"/>
            <a:ext cx="382270" cy="486409"/>
          </a:xfrm>
          <a:custGeom>
            <a:avLst/>
            <a:gdLst/>
            <a:ahLst/>
            <a:cxnLst/>
            <a:rect l="l" t="t" r="r" b="b"/>
            <a:pathLst>
              <a:path w="382270" h="486410">
                <a:moveTo>
                  <a:pt x="213956" y="0"/>
                </a:moveTo>
                <a:lnTo>
                  <a:pt x="170624" y="0"/>
                </a:lnTo>
                <a:lnTo>
                  <a:pt x="162414" y="1057"/>
                </a:lnTo>
                <a:lnTo>
                  <a:pt x="144203" y="5711"/>
                </a:lnTo>
                <a:lnTo>
                  <a:pt x="136778" y="6769"/>
                </a:lnTo>
                <a:lnTo>
                  <a:pt x="131903" y="9154"/>
                </a:lnTo>
                <a:lnTo>
                  <a:pt x="123990" y="12433"/>
                </a:lnTo>
                <a:lnTo>
                  <a:pt x="115590" y="15816"/>
                </a:lnTo>
                <a:lnTo>
                  <a:pt x="109258" y="18516"/>
                </a:lnTo>
                <a:lnTo>
                  <a:pt x="71705" y="41993"/>
                </a:lnTo>
                <a:lnTo>
                  <a:pt x="41757" y="72872"/>
                </a:lnTo>
                <a:lnTo>
                  <a:pt x="19152" y="109761"/>
                </a:lnTo>
                <a:lnTo>
                  <a:pt x="5989" y="147889"/>
                </a:lnTo>
                <a:lnTo>
                  <a:pt x="575" y="186388"/>
                </a:lnTo>
                <a:lnTo>
                  <a:pt x="0" y="192278"/>
                </a:lnTo>
                <a:lnTo>
                  <a:pt x="997" y="200406"/>
                </a:lnTo>
                <a:lnTo>
                  <a:pt x="3216" y="215085"/>
                </a:lnTo>
                <a:lnTo>
                  <a:pt x="5679" y="229866"/>
                </a:lnTo>
                <a:lnTo>
                  <a:pt x="7327" y="237769"/>
                </a:lnTo>
                <a:lnTo>
                  <a:pt x="11270" y="248307"/>
                </a:lnTo>
                <a:lnTo>
                  <a:pt x="14377" y="257462"/>
                </a:lnTo>
                <a:lnTo>
                  <a:pt x="31536" y="291520"/>
                </a:lnTo>
                <a:lnTo>
                  <a:pt x="59267" y="327041"/>
                </a:lnTo>
                <a:lnTo>
                  <a:pt x="73317" y="336702"/>
                </a:lnTo>
                <a:lnTo>
                  <a:pt x="23037" y="426542"/>
                </a:lnTo>
                <a:lnTo>
                  <a:pt x="86664" y="426542"/>
                </a:lnTo>
                <a:lnTo>
                  <a:pt x="94905" y="435127"/>
                </a:lnTo>
                <a:lnTo>
                  <a:pt x="108851" y="454401"/>
                </a:lnTo>
                <a:lnTo>
                  <a:pt x="122197" y="474639"/>
                </a:lnTo>
                <a:lnTo>
                  <a:pt x="128638" y="486117"/>
                </a:lnTo>
                <a:lnTo>
                  <a:pt x="133273" y="485673"/>
                </a:lnTo>
                <a:lnTo>
                  <a:pt x="189572" y="383209"/>
                </a:lnTo>
                <a:lnTo>
                  <a:pt x="338026" y="383209"/>
                </a:lnTo>
                <a:lnTo>
                  <a:pt x="319938" y="352790"/>
                </a:lnTo>
                <a:lnTo>
                  <a:pt x="319864" y="352628"/>
                </a:lnTo>
                <a:lnTo>
                  <a:pt x="188137" y="352628"/>
                </a:lnTo>
                <a:lnTo>
                  <a:pt x="154381" y="347992"/>
                </a:lnTo>
                <a:lnTo>
                  <a:pt x="148322" y="343941"/>
                </a:lnTo>
                <a:lnTo>
                  <a:pt x="140157" y="343941"/>
                </a:lnTo>
                <a:lnTo>
                  <a:pt x="124358" y="336702"/>
                </a:lnTo>
                <a:lnTo>
                  <a:pt x="85464" y="311699"/>
                </a:lnTo>
                <a:lnTo>
                  <a:pt x="57953" y="280539"/>
                </a:lnTo>
                <a:lnTo>
                  <a:pt x="39115" y="244995"/>
                </a:lnTo>
                <a:lnTo>
                  <a:pt x="37325" y="234022"/>
                </a:lnTo>
                <a:lnTo>
                  <a:pt x="33858" y="228841"/>
                </a:lnTo>
                <a:lnTo>
                  <a:pt x="33223" y="221553"/>
                </a:lnTo>
                <a:lnTo>
                  <a:pt x="30429" y="208172"/>
                </a:lnTo>
                <a:lnTo>
                  <a:pt x="29794" y="200406"/>
                </a:lnTo>
                <a:lnTo>
                  <a:pt x="29794" y="177393"/>
                </a:lnTo>
                <a:lnTo>
                  <a:pt x="30799" y="167859"/>
                </a:lnTo>
                <a:lnTo>
                  <a:pt x="33377" y="154687"/>
                </a:lnTo>
                <a:lnTo>
                  <a:pt x="36871" y="142708"/>
                </a:lnTo>
                <a:lnTo>
                  <a:pt x="40627" y="136753"/>
                </a:lnTo>
                <a:lnTo>
                  <a:pt x="46496" y="117176"/>
                </a:lnTo>
                <a:lnTo>
                  <a:pt x="77151" y="76099"/>
                </a:lnTo>
                <a:lnTo>
                  <a:pt x="108333" y="50857"/>
                </a:lnTo>
                <a:lnTo>
                  <a:pt x="157088" y="31635"/>
                </a:lnTo>
                <a:lnTo>
                  <a:pt x="182816" y="28435"/>
                </a:lnTo>
                <a:lnTo>
                  <a:pt x="292273" y="28435"/>
                </a:lnTo>
                <a:lnTo>
                  <a:pt x="289497" y="26560"/>
                </a:lnTo>
                <a:lnTo>
                  <a:pt x="276783" y="19761"/>
                </a:lnTo>
                <a:lnTo>
                  <a:pt x="263784" y="14128"/>
                </a:lnTo>
                <a:lnTo>
                  <a:pt x="246894" y="7618"/>
                </a:lnTo>
                <a:lnTo>
                  <a:pt x="229242" y="2239"/>
                </a:lnTo>
                <a:lnTo>
                  <a:pt x="213956" y="0"/>
                </a:lnTo>
                <a:close/>
              </a:path>
              <a:path w="382270" h="486410">
                <a:moveTo>
                  <a:pt x="338026" y="383209"/>
                </a:moveTo>
                <a:lnTo>
                  <a:pt x="189572" y="383209"/>
                </a:lnTo>
                <a:lnTo>
                  <a:pt x="194055" y="383743"/>
                </a:lnTo>
                <a:lnTo>
                  <a:pt x="250443" y="484047"/>
                </a:lnTo>
                <a:lnTo>
                  <a:pt x="249186" y="484720"/>
                </a:lnTo>
                <a:lnTo>
                  <a:pt x="255930" y="486117"/>
                </a:lnTo>
                <a:lnTo>
                  <a:pt x="262515" y="473803"/>
                </a:lnTo>
                <a:lnTo>
                  <a:pt x="275742" y="453658"/>
                </a:lnTo>
                <a:lnTo>
                  <a:pt x="289559" y="434848"/>
                </a:lnTo>
                <a:lnTo>
                  <a:pt x="297916" y="426542"/>
                </a:lnTo>
                <a:lnTo>
                  <a:pt x="361556" y="426542"/>
                </a:lnTo>
                <a:lnTo>
                  <a:pt x="352466" y="407495"/>
                </a:lnTo>
                <a:lnTo>
                  <a:pt x="338026" y="383209"/>
                </a:lnTo>
                <a:close/>
              </a:path>
              <a:path w="382270" h="486410">
                <a:moveTo>
                  <a:pt x="292273" y="28435"/>
                </a:moveTo>
                <a:lnTo>
                  <a:pt x="204482" y="28435"/>
                </a:lnTo>
                <a:lnTo>
                  <a:pt x="233915" y="33353"/>
                </a:lnTo>
                <a:lnTo>
                  <a:pt x="264420" y="45705"/>
                </a:lnTo>
                <a:lnTo>
                  <a:pt x="309003" y="78282"/>
                </a:lnTo>
                <a:lnTo>
                  <a:pt x="331845" y="110654"/>
                </a:lnTo>
                <a:lnTo>
                  <a:pt x="349175" y="153865"/>
                </a:lnTo>
                <a:lnTo>
                  <a:pt x="353440" y="188214"/>
                </a:lnTo>
                <a:lnTo>
                  <a:pt x="353440" y="196342"/>
                </a:lnTo>
                <a:lnTo>
                  <a:pt x="343159" y="245830"/>
                </a:lnTo>
                <a:lnTo>
                  <a:pt x="323721" y="282479"/>
                </a:lnTo>
                <a:lnTo>
                  <a:pt x="286449" y="320035"/>
                </a:lnTo>
                <a:lnTo>
                  <a:pt x="230009" y="347442"/>
                </a:lnTo>
                <a:lnTo>
                  <a:pt x="188137" y="352628"/>
                </a:lnTo>
                <a:lnTo>
                  <a:pt x="319864" y="352628"/>
                </a:lnTo>
                <a:lnTo>
                  <a:pt x="312813" y="337172"/>
                </a:lnTo>
                <a:lnTo>
                  <a:pt x="316936" y="332266"/>
                </a:lnTo>
                <a:lnTo>
                  <a:pt x="326258" y="322435"/>
                </a:lnTo>
                <a:lnTo>
                  <a:pt x="336211" y="312092"/>
                </a:lnTo>
                <a:lnTo>
                  <a:pt x="342226" y="305650"/>
                </a:lnTo>
                <a:lnTo>
                  <a:pt x="347301" y="298403"/>
                </a:lnTo>
                <a:lnTo>
                  <a:pt x="355185" y="286092"/>
                </a:lnTo>
                <a:lnTo>
                  <a:pt x="362438" y="273839"/>
                </a:lnTo>
                <a:lnTo>
                  <a:pt x="365620" y="266763"/>
                </a:lnTo>
                <a:lnTo>
                  <a:pt x="365620" y="262686"/>
                </a:lnTo>
                <a:lnTo>
                  <a:pt x="370247" y="254973"/>
                </a:lnTo>
                <a:lnTo>
                  <a:pt x="375599" y="239325"/>
                </a:lnTo>
                <a:lnTo>
                  <a:pt x="380022" y="222496"/>
                </a:lnTo>
                <a:lnTo>
                  <a:pt x="381788" y="211699"/>
                </a:lnTo>
                <a:lnTo>
                  <a:pt x="381863" y="164934"/>
                </a:lnTo>
                <a:lnTo>
                  <a:pt x="380796" y="164934"/>
                </a:lnTo>
                <a:lnTo>
                  <a:pt x="379158" y="162496"/>
                </a:lnTo>
                <a:lnTo>
                  <a:pt x="359506" y="100949"/>
                </a:lnTo>
                <a:lnTo>
                  <a:pt x="323976" y="53822"/>
                </a:lnTo>
                <a:lnTo>
                  <a:pt x="302085" y="35063"/>
                </a:lnTo>
                <a:lnTo>
                  <a:pt x="292273" y="28435"/>
                </a:lnTo>
                <a:close/>
              </a:path>
              <a:path w="382270" h="486410">
                <a:moveTo>
                  <a:pt x="147980" y="343712"/>
                </a:moveTo>
                <a:lnTo>
                  <a:pt x="140157" y="343941"/>
                </a:lnTo>
                <a:lnTo>
                  <a:pt x="148322" y="343941"/>
                </a:lnTo>
                <a:lnTo>
                  <a:pt x="147980" y="343712"/>
                </a:lnTo>
                <a:close/>
              </a:path>
              <a:path w="382270" h="486410">
                <a:moveTo>
                  <a:pt x="381863" y="164871"/>
                </a:moveTo>
                <a:lnTo>
                  <a:pt x="380796" y="164934"/>
                </a:lnTo>
                <a:lnTo>
                  <a:pt x="381863" y="164934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3903511" y="3738966"/>
            <a:ext cx="205703" cy="20634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3778304" y="4744509"/>
            <a:ext cx="414528" cy="3582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767213" y="5723929"/>
            <a:ext cx="445770" cy="445770"/>
          </a:xfrm>
          <a:custGeom>
            <a:avLst/>
            <a:gdLst/>
            <a:ahLst/>
            <a:cxnLst/>
            <a:rect l="l" t="t" r="r" b="b"/>
            <a:pathLst>
              <a:path w="445770" h="445770">
                <a:moveTo>
                  <a:pt x="234149" y="0"/>
                </a:moveTo>
                <a:lnTo>
                  <a:pt x="212293" y="0"/>
                </a:lnTo>
                <a:lnTo>
                  <a:pt x="166127" y="6028"/>
                </a:lnTo>
                <a:lnTo>
                  <a:pt x="122419" y="22983"/>
                </a:lnTo>
                <a:lnTo>
                  <a:pt x="82862" y="49172"/>
                </a:lnTo>
                <a:lnTo>
                  <a:pt x="49149" y="82900"/>
                </a:lnTo>
                <a:lnTo>
                  <a:pt x="22972" y="122474"/>
                </a:lnTo>
                <a:lnTo>
                  <a:pt x="6025" y="166199"/>
                </a:lnTo>
                <a:lnTo>
                  <a:pt x="0" y="212382"/>
                </a:lnTo>
                <a:lnTo>
                  <a:pt x="0" y="234251"/>
                </a:lnTo>
                <a:lnTo>
                  <a:pt x="13658" y="302183"/>
                </a:lnTo>
                <a:lnTo>
                  <a:pt x="43700" y="356057"/>
                </a:lnTo>
                <a:lnTo>
                  <a:pt x="83121" y="397832"/>
                </a:lnTo>
                <a:lnTo>
                  <a:pt x="134239" y="427901"/>
                </a:lnTo>
                <a:lnTo>
                  <a:pt x="181339" y="442215"/>
                </a:lnTo>
                <a:lnTo>
                  <a:pt x="228008" y="445599"/>
                </a:lnTo>
                <a:lnTo>
                  <a:pt x="272770" y="439613"/>
                </a:lnTo>
                <a:lnTo>
                  <a:pt x="307905" y="427901"/>
                </a:lnTo>
                <a:lnTo>
                  <a:pt x="215417" y="427901"/>
                </a:lnTo>
                <a:lnTo>
                  <a:pt x="193168" y="426778"/>
                </a:lnTo>
                <a:lnTo>
                  <a:pt x="155706" y="418674"/>
                </a:lnTo>
                <a:lnTo>
                  <a:pt x="108880" y="395879"/>
                </a:lnTo>
                <a:lnTo>
                  <a:pt x="84302" y="374802"/>
                </a:lnTo>
                <a:lnTo>
                  <a:pt x="95224" y="362942"/>
                </a:lnTo>
                <a:lnTo>
                  <a:pt x="95879" y="362305"/>
                </a:lnTo>
                <a:lnTo>
                  <a:pt x="71805" y="362305"/>
                </a:lnTo>
                <a:lnTo>
                  <a:pt x="62881" y="354838"/>
                </a:lnTo>
                <a:lnTo>
                  <a:pt x="51906" y="337708"/>
                </a:lnTo>
                <a:lnTo>
                  <a:pt x="41514" y="318821"/>
                </a:lnTo>
                <a:lnTo>
                  <a:pt x="34340" y="306082"/>
                </a:lnTo>
                <a:lnTo>
                  <a:pt x="29273" y="291781"/>
                </a:lnTo>
                <a:lnTo>
                  <a:pt x="24204" y="273677"/>
                </a:lnTo>
                <a:lnTo>
                  <a:pt x="20305" y="253817"/>
                </a:lnTo>
                <a:lnTo>
                  <a:pt x="18745" y="234251"/>
                </a:lnTo>
                <a:lnTo>
                  <a:pt x="18745" y="209270"/>
                </a:lnTo>
                <a:lnTo>
                  <a:pt x="24061" y="169880"/>
                </a:lnTo>
                <a:lnTo>
                  <a:pt x="37865" y="133132"/>
                </a:lnTo>
                <a:lnTo>
                  <a:pt x="78054" y="78092"/>
                </a:lnTo>
                <a:lnTo>
                  <a:pt x="133072" y="37874"/>
                </a:lnTo>
                <a:lnTo>
                  <a:pt x="169803" y="24064"/>
                </a:lnTo>
                <a:lnTo>
                  <a:pt x="209169" y="18745"/>
                </a:lnTo>
                <a:lnTo>
                  <a:pt x="310208" y="18745"/>
                </a:lnTo>
                <a:lnTo>
                  <a:pt x="302039" y="14833"/>
                </a:lnTo>
                <a:lnTo>
                  <a:pt x="268970" y="4196"/>
                </a:lnTo>
                <a:lnTo>
                  <a:pt x="234149" y="0"/>
                </a:lnTo>
                <a:close/>
              </a:path>
              <a:path w="445770" h="445770">
                <a:moveTo>
                  <a:pt x="397640" y="84328"/>
                </a:moveTo>
                <a:lnTo>
                  <a:pt x="374624" y="84328"/>
                </a:lnTo>
                <a:lnTo>
                  <a:pt x="384866" y="93552"/>
                </a:lnTo>
                <a:lnTo>
                  <a:pt x="395693" y="108924"/>
                </a:lnTo>
                <a:lnTo>
                  <a:pt x="418471" y="155773"/>
                </a:lnTo>
                <a:lnTo>
                  <a:pt x="426575" y="193253"/>
                </a:lnTo>
                <a:lnTo>
                  <a:pt x="427697" y="215506"/>
                </a:lnTo>
                <a:lnTo>
                  <a:pt x="427697" y="234251"/>
                </a:lnTo>
                <a:lnTo>
                  <a:pt x="422218" y="276449"/>
                </a:lnTo>
                <a:lnTo>
                  <a:pt x="406799" y="316352"/>
                </a:lnTo>
                <a:lnTo>
                  <a:pt x="382970" y="352430"/>
                </a:lnTo>
                <a:lnTo>
                  <a:pt x="352262" y="383154"/>
                </a:lnTo>
                <a:lnTo>
                  <a:pt x="316202" y="406993"/>
                </a:lnTo>
                <a:lnTo>
                  <a:pt x="276322" y="422419"/>
                </a:lnTo>
                <a:lnTo>
                  <a:pt x="234149" y="427901"/>
                </a:lnTo>
                <a:lnTo>
                  <a:pt x="307905" y="427901"/>
                </a:lnTo>
                <a:lnTo>
                  <a:pt x="350671" y="405777"/>
                </a:lnTo>
                <a:lnTo>
                  <a:pt x="380860" y="381050"/>
                </a:lnTo>
                <a:lnTo>
                  <a:pt x="405575" y="350843"/>
                </a:lnTo>
                <a:lnTo>
                  <a:pt x="425608" y="314302"/>
                </a:lnTo>
                <a:lnTo>
                  <a:pt x="439397" y="272903"/>
                </a:lnTo>
                <a:lnTo>
                  <a:pt x="445382" y="228123"/>
                </a:lnTo>
                <a:lnTo>
                  <a:pt x="442003" y="181435"/>
                </a:lnTo>
                <a:lnTo>
                  <a:pt x="427697" y="134315"/>
                </a:lnTo>
                <a:lnTo>
                  <a:pt x="414277" y="107857"/>
                </a:lnTo>
                <a:lnTo>
                  <a:pt x="397640" y="84328"/>
                </a:lnTo>
                <a:close/>
              </a:path>
              <a:path w="445770" h="445770">
                <a:moveTo>
                  <a:pt x="134239" y="309206"/>
                </a:moveTo>
                <a:lnTo>
                  <a:pt x="131114" y="309206"/>
                </a:lnTo>
                <a:lnTo>
                  <a:pt x="117459" y="317503"/>
                </a:lnTo>
                <a:lnTo>
                  <a:pt x="99121" y="335756"/>
                </a:lnTo>
                <a:lnTo>
                  <a:pt x="81953" y="354008"/>
                </a:lnTo>
                <a:lnTo>
                  <a:pt x="71805" y="362305"/>
                </a:lnTo>
                <a:lnTo>
                  <a:pt x="95879" y="362305"/>
                </a:lnTo>
                <a:lnTo>
                  <a:pt x="113171" y="345519"/>
                </a:lnTo>
                <a:lnTo>
                  <a:pt x="129949" y="328682"/>
                </a:lnTo>
                <a:lnTo>
                  <a:pt x="137363" y="318579"/>
                </a:lnTo>
                <a:lnTo>
                  <a:pt x="137363" y="312331"/>
                </a:lnTo>
                <a:lnTo>
                  <a:pt x="134239" y="309206"/>
                </a:lnTo>
                <a:close/>
              </a:path>
              <a:path w="445770" h="445770">
                <a:moveTo>
                  <a:pt x="310208" y="18745"/>
                </a:moveTo>
                <a:lnTo>
                  <a:pt x="234149" y="18745"/>
                </a:lnTo>
                <a:lnTo>
                  <a:pt x="252388" y="19865"/>
                </a:lnTo>
                <a:lnTo>
                  <a:pt x="272384" y="23034"/>
                </a:lnTo>
                <a:lnTo>
                  <a:pt x="318672" y="40605"/>
                </a:lnTo>
                <a:lnTo>
                  <a:pt x="354675" y="62462"/>
                </a:lnTo>
                <a:lnTo>
                  <a:pt x="362140" y="68707"/>
                </a:lnTo>
                <a:lnTo>
                  <a:pt x="353847" y="80670"/>
                </a:lnTo>
                <a:lnTo>
                  <a:pt x="335603" y="98775"/>
                </a:lnTo>
                <a:lnTo>
                  <a:pt x="317359" y="117464"/>
                </a:lnTo>
                <a:lnTo>
                  <a:pt x="309067" y="131178"/>
                </a:lnTo>
                <a:lnTo>
                  <a:pt x="309067" y="134315"/>
                </a:lnTo>
                <a:lnTo>
                  <a:pt x="312191" y="137426"/>
                </a:lnTo>
                <a:lnTo>
                  <a:pt x="318427" y="137426"/>
                </a:lnTo>
                <a:lnTo>
                  <a:pt x="328522" y="130008"/>
                </a:lnTo>
                <a:lnTo>
                  <a:pt x="345354" y="113220"/>
                </a:lnTo>
                <a:lnTo>
                  <a:pt x="362771" y="95260"/>
                </a:lnTo>
                <a:lnTo>
                  <a:pt x="374624" y="84328"/>
                </a:lnTo>
                <a:lnTo>
                  <a:pt x="397640" y="84328"/>
                </a:lnTo>
                <a:lnTo>
                  <a:pt x="378079" y="63147"/>
                </a:lnTo>
                <a:lnTo>
                  <a:pt x="355879" y="43726"/>
                </a:lnTo>
                <a:lnTo>
                  <a:pt x="331596" y="28985"/>
                </a:lnTo>
                <a:lnTo>
                  <a:pt x="310208" y="18745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3876483" y="5817635"/>
            <a:ext cx="227965" cy="259715"/>
          </a:xfrm>
          <a:custGeom>
            <a:avLst/>
            <a:gdLst/>
            <a:ahLst/>
            <a:cxnLst/>
            <a:rect l="l" t="t" r="r" b="b"/>
            <a:pathLst>
              <a:path w="227964" h="259714">
                <a:moveTo>
                  <a:pt x="121754" y="206133"/>
                </a:moveTo>
                <a:lnTo>
                  <a:pt x="106146" y="206133"/>
                </a:lnTo>
                <a:lnTo>
                  <a:pt x="103022" y="228003"/>
                </a:lnTo>
                <a:lnTo>
                  <a:pt x="103168" y="239033"/>
                </a:lnTo>
                <a:lnTo>
                  <a:pt x="104192" y="248304"/>
                </a:lnTo>
                <a:lnTo>
                  <a:pt x="106971" y="255231"/>
                </a:lnTo>
                <a:lnTo>
                  <a:pt x="112382" y="259232"/>
                </a:lnTo>
                <a:lnTo>
                  <a:pt x="119118" y="258404"/>
                </a:lnTo>
                <a:lnTo>
                  <a:pt x="121754" y="252598"/>
                </a:lnTo>
                <a:lnTo>
                  <a:pt x="122047" y="243860"/>
                </a:lnTo>
                <a:lnTo>
                  <a:pt x="121754" y="234238"/>
                </a:lnTo>
                <a:lnTo>
                  <a:pt x="121754" y="206133"/>
                </a:lnTo>
                <a:close/>
              </a:path>
              <a:path w="227964" h="259714">
                <a:moveTo>
                  <a:pt x="118618" y="146799"/>
                </a:moveTo>
                <a:lnTo>
                  <a:pt x="106146" y="146799"/>
                </a:lnTo>
                <a:lnTo>
                  <a:pt x="106116" y="159527"/>
                </a:lnTo>
                <a:lnTo>
                  <a:pt x="103022" y="184276"/>
                </a:lnTo>
                <a:lnTo>
                  <a:pt x="84289" y="201844"/>
                </a:lnTo>
                <a:lnTo>
                  <a:pt x="73168" y="212823"/>
                </a:lnTo>
                <a:lnTo>
                  <a:pt x="65557" y="221754"/>
                </a:lnTo>
                <a:lnTo>
                  <a:pt x="78041" y="234238"/>
                </a:lnTo>
                <a:lnTo>
                  <a:pt x="106146" y="206133"/>
                </a:lnTo>
                <a:lnTo>
                  <a:pt x="147302" y="206133"/>
                </a:lnTo>
                <a:lnTo>
                  <a:pt x="137363" y="196761"/>
                </a:lnTo>
                <a:lnTo>
                  <a:pt x="128339" y="188811"/>
                </a:lnTo>
                <a:lnTo>
                  <a:pt x="123705" y="184665"/>
                </a:lnTo>
                <a:lnTo>
                  <a:pt x="121998" y="178760"/>
                </a:lnTo>
                <a:lnTo>
                  <a:pt x="121870" y="171780"/>
                </a:lnTo>
                <a:lnTo>
                  <a:pt x="121754" y="159283"/>
                </a:lnTo>
                <a:lnTo>
                  <a:pt x="118618" y="146799"/>
                </a:lnTo>
                <a:close/>
              </a:path>
              <a:path w="227964" h="259714">
                <a:moveTo>
                  <a:pt x="147302" y="206133"/>
                </a:moveTo>
                <a:lnTo>
                  <a:pt x="121754" y="206133"/>
                </a:lnTo>
                <a:lnTo>
                  <a:pt x="149834" y="234238"/>
                </a:lnTo>
                <a:lnTo>
                  <a:pt x="152971" y="234238"/>
                </a:lnTo>
                <a:lnTo>
                  <a:pt x="162331" y="224878"/>
                </a:lnTo>
                <a:lnTo>
                  <a:pt x="159219" y="221754"/>
                </a:lnTo>
                <a:lnTo>
                  <a:pt x="155803" y="215213"/>
                </a:lnTo>
                <a:lnTo>
                  <a:pt x="150629" y="209257"/>
                </a:lnTo>
                <a:lnTo>
                  <a:pt x="147302" y="206133"/>
                </a:lnTo>
                <a:close/>
              </a:path>
              <a:path w="227964" h="259714">
                <a:moveTo>
                  <a:pt x="67400" y="178015"/>
                </a:moveTo>
                <a:lnTo>
                  <a:pt x="49949" y="178015"/>
                </a:lnTo>
                <a:lnTo>
                  <a:pt x="47754" y="186515"/>
                </a:lnTo>
                <a:lnTo>
                  <a:pt x="44095" y="199109"/>
                </a:lnTo>
                <a:lnTo>
                  <a:pt x="43364" y="210528"/>
                </a:lnTo>
                <a:lnTo>
                  <a:pt x="49949" y="215506"/>
                </a:lnTo>
                <a:lnTo>
                  <a:pt x="57708" y="210431"/>
                </a:lnTo>
                <a:lnTo>
                  <a:pt x="62830" y="198329"/>
                </a:lnTo>
                <a:lnTo>
                  <a:pt x="66193" y="183884"/>
                </a:lnTo>
                <a:lnTo>
                  <a:pt x="67400" y="178015"/>
                </a:lnTo>
                <a:close/>
              </a:path>
              <a:path w="227964" h="259714">
                <a:moveTo>
                  <a:pt x="218528" y="134302"/>
                </a:moveTo>
                <a:lnTo>
                  <a:pt x="215404" y="134302"/>
                </a:lnTo>
                <a:lnTo>
                  <a:pt x="205354" y="136255"/>
                </a:lnTo>
                <a:lnTo>
                  <a:pt x="172381" y="144846"/>
                </a:lnTo>
                <a:lnTo>
                  <a:pt x="162331" y="146799"/>
                </a:lnTo>
                <a:lnTo>
                  <a:pt x="124879" y="146799"/>
                </a:lnTo>
                <a:lnTo>
                  <a:pt x="140474" y="156159"/>
                </a:lnTo>
                <a:lnTo>
                  <a:pt x="143598" y="156159"/>
                </a:lnTo>
                <a:lnTo>
                  <a:pt x="150384" y="159527"/>
                </a:lnTo>
                <a:lnTo>
                  <a:pt x="153362" y="162015"/>
                </a:lnTo>
                <a:lnTo>
                  <a:pt x="154582" y="166258"/>
                </a:lnTo>
                <a:lnTo>
                  <a:pt x="156095" y="174891"/>
                </a:lnTo>
                <a:lnTo>
                  <a:pt x="158436" y="180122"/>
                </a:lnTo>
                <a:lnTo>
                  <a:pt x="160876" y="186515"/>
                </a:lnTo>
                <a:lnTo>
                  <a:pt x="163423" y="193832"/>
                </a:lnTo>
                <a:lnTo>
                  <a:pt x="165455" y="199885"/>
                </a:lnTo>
                <a:lnTo>
                  <a:pt x="165455" y="215506"/>
                </a:lnTo>
                <a:lnTo>
                  <a:pt x="177939" y="215506"/>
                </a:lnTo>
                <a:lnTo>
                  <a:pt x="183211" y="210528"/>
                </a:lnTo>
                <a:lnTo>
                  <a:pt x="182626" y="199109"/>
                </a:lnTo>
                <a:lnTo>
                  <a:pt x="179637" y="186226"/>
                </a:lnTo>
                <a:lnTo>
                  <a:pt x="177939" y="178015"/>
                </a:lnTo>
                <a:lnTo>
                  <a:pt x="218528" y="178015"/>
                </a:lnTo>
                <a:lnTo>
                  <a:pt x="209156" y="174891"/>
                </a:lnTo>
                <a:lnTo>
                  <a:pt x="206032" y="171780"/>
                </a:lnTo>
                <a:lnTo>
                  <a:pt x="190436" y="162407"/>
                </a:lnTo>
                <a:lnTo>
                  <a:pt x="187312" y="162407"/>
                </a:lnTo>
                <a:lnTo>
                  <a:pt x="187312" y="159283"/>
                </a:lnTo>
                <a:lnTo>
                  <a:pt x="207992" y="153820"/>
                </a:lnTo>
                <a:lnTo>
                  <a:pt x="217603" y="149623"/>
                </a:lnTo>
                <a:lnTo>
                  <a:pt x="221653" y="143662"/>
                </a:lnTo>
                <a:lnTo>
                  <a:pt x="221653" y="140538"/>
                </a:lnTo>
                <a:lnTo>
                  <a:pt x="218528" y="134302"/>
                </a:lnTo>
                <a:close/>
              </a:path>
              <a:path w="227964" h="259714">
                <a:moveTo>
                  <a:pt x="15608" y="134302"/>
                </a:moveTo>
                <a:lnTo>
                  <a:pt x="9359" y="134302"/>
                </a:lnTo>
                <a:lnTo>
                  <a:pt x="6248" y="140538"/>
                </a:lnTo>
                <a:lnTo>
                  <a:pt x="6248" y="143662"/>
                </a:lnTo>
                <a:lnTo>
                  <a:pt x="10296" y="149623"/>
                </a:lnTo>
                <a:lnTo>
                  <a:pt x="19904" y="153820"/>
                </a:lnTo>
                <a:lnTo>
                  <a:pt x="40589" y="159283"/>
                </a:lnTo>
                <a:lnTo>
                  <a:pt x="40589" y="162407"/>
                </a:lnTo>
                <a:lnTo>
                  <a:pt x="37465" y="162407"/>
                </a:lnTo>
                <a:lnTo>
                  <a:pt x="21844" y="171780"/>
                </a:lnTo>
                <a:lnTo>
                  <a:pt x="18732" y="174891"/>
                </a:lnTo>
                <a:lnTo>
                  <a:pt x="0" y="181152"/>
                </a:lnTo>
                <a:lnTo>
                  <a:pt x="0" y="193636"/>
                </a:lnTo>
                <a:lnTo>
                  <a:pt x="3124" y="196761"/>
                </a:lnTo>
                <a:lnTo>
                  <a:pt x="9359" y="196761"/>
                </a:lnTo>
                <a:lnTo>
                  <a:pt x="18339" y="193832"/>
                </a:lnTo>
                <a:lnTo>
                  <a:pt x="40976" y="180944"/>
                </a:lnTo>
                <a:lnTo>
                  <a:pt x="49949" y="178015"/>
                </a:lnTo>
                <a:lnTo>
                  <a:pt x="67400" y="178015"/>
                </a:lnTo>
                <a:lnTo>
                  <a:pt x="68681" y="171780"/>
                </a:lnTo>
                <a:lnTo>
                  <a:pt x="72433" y="164946"/>
                </a:lnTo>
                <a:lnTo>
                  <a:pt x="75309" y="161626"/>
                </a:lnTo>
                <a:lnTo>
                  <a:pt x="78773" y="159478"/>
                </a:lnTo>
                <a:lnTo>
                  <a:pt x="84289" y="156159"/>
                </a:lnTo>
                <a:lnTo>
                  <a:pt x="90538" y="153047"/>
                </a:lnTo>
                <a:lnTo>
                  <a:pt x="99898" y="146799"/>
                </a:lnTo>
                <a:lnTo>
                  <a:pt x="62445" y="146799"/>
                </a:lnTo>
                <a:lnTo>
                  <a:pt x="52044" y="144846"/>
                </a:lnTo>
                <a:lnTo>
                  <a:pt x="37805" y="140538"/>
                </a:lnTo>
                <a:lnTo>
                  <a:pt x="24237" y="136255"/>
                </a:lnTo>
                <a:lnTo>
                  <a:pt x="15608" y="134302"/>
                </a:lnTo>
                <a:close/>
              </a:path>
              <a:path w="227964" h="259714">
                <a:moveTo>
                  <a:pt x="218528" y="178015"/>
                </a:moveTo>
                <a:lnTo>
                  <a:pt x="177939" y="178015"/>
                </a:lnTo>
                <a:lnTo>
                  <a:pt x="186917" y="180944"/>
                </a:lnTo>
                <a:lnTo>
                  <a:pt x="209550" y="193832"/>
                </a:lnTo>
                <a:lnTo>
                  <a:pt x="218528" y="196761"/>
                </a:lnTo>
                <a:lnTo>
                  <a:pt x="224764" y="196761"/>
                </a:lnTo>
                <a:lnTo>
                  <a:pt x="227888" y="193636"/>
                </a:lnTo>
                <a:lnTo>
                  <a:pt x="227888" y="190525"/>
                </a:lnTo>
                <a:lnTo>
                  <a:pt x="224764" y="181152"/>
                </a:lnTo>
                <a:lnTo>
                  <a:pt x="218528" y="178015"/>
                </a:lnTo>
                <a:close/>
              </a:path>
              <a:path w="227964" h="259714">
                <a:moveTo>
                  <a:pt x="93656" y="109308"/>
                </a:moveTo>
                <a:lnTo>
                  <a:pt x="62445" y="109308"/>
                </a:lnTo>
                <a:lnTo>
                  <a:pt x="93662" y="128054"/>
                </a:lnTo>
                <a:lnTo>
                  <a:pt x="93662" y="131178"/>
                </a:lnTo>
                <a:lnTo>
                  <a:pt x="62445" y="146799"/>
                </a:lnTo>
                <a:lnTo>
                  <a:pt x="162331" y="146799"/>
                </a:lnTo>
                <a:lnTo>
                  <a:pt x="134239" y="128054"/>
                </a:lnTo>
                <a:lnTo>
                  <a:pt x="157649" y="112433"/>
                </a:lnTo>
                <a:lnTo>
                  <a:pt x="96774" y="112433"/>
                </a:lnTo>
                <a:lnTo>
                  <a:pt x="93656" y="109308"/>
                </a:lnTo>
                <a:close/>
              </a:path>
              <a:path w="227964" h="259714">
                <a:moveTo>
                  <a:pt x="9359" y="59347"/>
                </a:moveTo>
                <a:lnTo>
                  <a:pt x="3124" y="59347"/>
                </a:lnTo>
                <a:lnTo>
                  <a:pt x="0" y="65582"/>
                </a:lnTo>
                <a:lnTo>
                  <a:pt x="0" y="68706"/>
                </a:lnTo>
                <a:lnTo>
                  <a:pt x="5902" y="76224"/>
                </a:lnTo>
                <a:lnTo>
                  <a:pt x="19125" y="84327"/>
                </a:lnTo>
                <a:lnTo>
                  <a:pt x="32929" y="92426"/>
                </a:lnTo>
                <a:lnTo>
                  <a:pt x="40589" y="99936"/>
                </a:lnTo>
                <a:lnTo>
                  <a:pt x="31269" y="101059"/>
                </a:lnTo>
                <a:lnTo>
                  <a:pt x="19904" y="104233"/>
                </a:lnTo>
                <a:lnTo>
                  <a:pt x="10296" y="109167"/>
                </a:lnTo>
                <a:lnTo>
                  <a:pt x="6248" y="115569"/>
                </a:lnTo>
                <a:lnTo>
                  <a:pt x="6248" y="118681"/>
                </a:lnTo>
                <a:lnTo>
                  <a:pt x="9359" y="124929"/>
                </a:lnTo>
                <a:lnTo>
                  <a:pt x="15608" y="124929"/>
                </a:lnTo>
                <a:lnTo>
                  <a:pt x="23803" y="122928"/>
                </a:lnTo>
                <a:lnTo>
                  <a:pt x="39022" y="118290"/>
                </a:lnTo>
                <a:lnTo>
                  <a:pt x="54243" y="113067"/>
                </a:lnTo>
                <a:lnTo>
                  <a:pt x="62445" y="109308"/>
                </a:lnTo>
                <a:lnTo>
                  <a:pt x="93656" y="109308"/>
                </a:lnTo>
                <a:lnTo>
                  <a:pt x="90538" y="106184"/>
                </a:lnTo>
                <a:lnTo>
                  <a:pt x="84289" y="103060"/>
                </a:lnTo>
                <a:lnTo>
                  <a:pt x="74917" y="96824"/>
                </a:lnTo>
                <a:lnTo>
                  <a:pt x="71805" y="96824"/>
                </a:lnTo>
                <a:lnTo>
                  <a:pt x="68681" y="84327"/>
                </a:lnTo>
                <a:lnTo>
                  <a:pt x="68681" y="81191"/>
                </a:lnTo>
                <a:lnTo>
                  <a:pt x="49949" y="81191"/>
                </a:lnTo>
                <a:lnTo>
                  <a:pt x="40537" y="77777"/>
                </a:lnTo>
                <a:lnTo>
                  <a:pt x="28487" y="70269"/>
                </a:lnTo>
                <a:lnTo>
                  <a:pt x="17021" y="62760"/>
                </a:lnTo>
                <a:lnTo>
                  <a:pt x="9359" y="59347"/>
                </a:lnTo>
                <a:close/>
              </a:path>
              <a:path w="227964" h="259714">
                <a:moveTo>
                  <a:pt x="218368" y="109308"/>
                </a:moveTo>
                <a:lnTo>
                  <a:pt x="162331" y="109308"/>
                </a:lnTo>
                <a:lnTo>
                  <a:pt x="172329" y="111749"/>
                </a:lnTo>
                <a:lnTo>
                  <a:pt x="186134" y="117119"/>
                </a:lnTo>
                <a:lnTo>
                  <a:pt x="200525" y="122489"/>
                </a:lnTo>
                <a:lnTo>
                  <a:pt x="212280" y="124929"/>
                </a:lnTo>
                <a:lnTo>
                  <a:pt x="218528" y="124929"/>
                </a:lnTo>
                <a:lnTo>
                  <a:pt x="221653" y="118681"/>
                </a:lnTo>
                <a:lnTo>
                  <a:pt x="221653" y="115569"/>
                </a:lnTo>
                <a:lnTo>
                  <a:pt x="218368" y="109308"/>
                </a:lnTo>
                <a:close/>
              </a:path>
              <a:path w="227964" h="259714">
                <a:moveTo>
                  <a:pt x="78041" y="24980"/>
                </a:moveTo>
                <a:lnTo>
                  <a:pt x="74917" y="24980"/>
                </a:lnTo>
                <a:lnTo>
                  <a:pt x="65557" y="34353"/>
                </a:lnTo>
                <a:lnTo>
                  <a:pt x="65557" y="37477"/>
                </a:lnTo>
                <a:lnTo>
                  <a:pt x="74530" y="48215"/>
                </a:lnTo>
                <a:lnTo>
                  <a:pt x="97166" y="67342"/>
                </a:lnTo>
                <a:lnTo>
                  <a:pt x="106146" y="78079"/>
                </a:lnTo>
                <a:lnTo>
                  <a:pt x="106146" y="87452"/>
                </a:lnTo>
                <a:lnTo>
                  <a:pt x="103022" y="112433"/>
                </a:lnTo>
                <a:lnTo>
                  <a:pt x="121754" y="112433"/>
                </a:lnTo>
                <a:lnTo>
                  <a:pt x="121754" y="78079"/>
                </a:lnTo>
                <a:lnTo>
                  <a:pt x="130678" y="67342"/>
                </a:lnTo>
                <a:lnTo>
                  <a:pt x="141654" y="57778"/>
                </a:lnTo>
                <a:lnTo>
                  <a:pt x="150148" y="49961"/>
                </a:lnTo>
                <a:lnTo>
                  <a:pt x="103022" y="49961"/>
                </a:lnTo>
                <a:lnTo>
                  <a:pt x="78041" y="24980"/>
                </a:lnTo>
                <a:close/>
              </a:path>
              <a:path w="227964" h="259714">
                <a:moveTo>
                  <a:pt x="181063" y="40601"/>
                </a:moveTo>
                <a:lnTo>
                  <a:pt x="165455" y="40601"/>
                </a:lnTo>
                <a:lnTo>
                  <a:pt x="165455" y="53098"/>
                </a:lnTo>
                <a:lnTo>
                  <a:pt x="162331" y="59347"/>
                </a:lnTo>
                <a:lnTo>
                  <a:pt x="161796" y="65881"/>
                </a:lnTo>
                <a:lnTo>
                  <a:pt x="160385" y="71832"/>
                </a:lnTo>
                <a:lnTo>
                  <a:pt x="158285" y="78079"/>
                </a:lnTo>
                <a:lnTo>
                  <a:pt x="156095" y="84327"/>
                </a:lnTo>
                <a:lnTo>
                  <a:pt x="152971" y="96824"/>
                </a:lnTo>
                <a:lnTo>
                  <a:pt x="143598" y="103060"/>
                </a:lnTo>
                <a:lnTo>
                  <a:pt x="140472" y="103062"/>
                </a:lnTo>
                <a:lnTo>
                  <a:pt x="124879" y="112433"/>
                </a:lnTo>
                <a:lnTo>
                  <a:pt x="157649" y="112433"/>
                </a:lnTo>
                <a:lnTo>
                  <a:pt x="162331" y="109308"/>
                </a:lnTo>
                <a:lnTo>
                  <a:pt x="218368" y="109308"/>
                </a:lnTo>
                <a:lnTo>
                  <a:pt x="217603" y="107849"/>
                </a:lnTo>
                <a:lnTo>
                  <a:pt x="207985" y="103060"/>
                </a:lnTo>
                <a:lnTo>
                  <a:pt x="196626" y="100619"/>
                </a:lnTo>
                <a:lnTo>
                  <a:pt x="187312" y="99936"/>
                </a:lnTo>
                <a:lnTo>
                  <a:pt x="187312" y="96824"/>
                </a:lnTo>
                <a:lnTo>
                  <a:pt x="190436" y="96824"/>
                </a:lnTo>
                <a:lnTo>
                  <a:pt x="202920" y="87452"/>
                </a:lnTo>
                <a:lnTo>
                  <a:pt x="209158" y="84326"/>
                </a:lnTo>
                <a:lnTo>
                  <a:pt x="213861" y="81191"/>
                </a:lnTo>
                <a:lnTo>
                  <a:pt x="177939" y="81191"/>
                </a:lnTo>
                <a:lnTo>
                  <a:pt x="178916" y="75439"/>
                </a:lnTo>
                <a:lnTo>
                  <a:pt x="183211" y="55727"/>
                </a:lnTo>
                <a:lnTo>
                  <a:pt x="184188" y="49961"/>
                </a:lnTo>
                <a:lnTo>
                  <a:pt x="184188" y="46837"/>
                </a:lnTo>
                <a:lnTo>
                  <a:pt x="181063" y="40601"/>
                </a:lnTo>
                <a:close/>
              </a:path>
              <a:path w="227964" h="259714">
                <a:moveTo>
                  <a:pt x="59309" y="40601"/>
                </a:moveTo>
                <a:lnTo>
                  <a:pt x="53060" y="40601"/>
                </a:lnTo>
                <a:lnTo>
                  <a:pt x="44237" y="45627"/>
                </a:lnTo>
                <a:lnTo>
                  <a:pt x="43443" y="55727"/>
                </a:lnTo>
                <a:lnTo>
                  <a:pt x="43405" y="57778"/>
                </a:lnTo>
                <a:lnTo>
                  <a:pt x="46484" y="70900"/>
                </a:lnTo>
                <a:lnTo>
                  <a:pt x="49949" y="81191"/>
                </a:lnTo>
                <a:lnTo>
                  <a:pt x="68681" y="81191"/>
                </a:lnTo>
                <a:lnTo>
                  <a:pt x="68681" y="74955"/>
                </a:lnTo>
                <a:lnTo>
                  <a:pt x="62445" y="62458"/>
                </a:lnTo>
                <a:lnTo>
                  <a:pt x="62445" y="53098"/>
                </a:lnTo>
                <a:lnTo>
                  <a:pt x="59309" y="40601"/>
                </a:lnTo>
                <a:close/>
              </a:path>
              <a:path w="227964" h="259714">
                <a:moveTo>
                  <a:pt x="224764" y="59347"/>
                </a:moveTo>
                <a:lnTo>
                  <a:pt x="218528" y="59347"/>
                </a:lnTo>
                <a:lnTo>
                  <a:pt x="209111" y="62760"/>
                </a:lnTo>
                <a:lnTo>
                  <a:pt x="197062" y="70269"/>
                </a:lnTo>
                <a:lnTo>
                  <a:pt x="185579" y="77786"/>
                </a:lnTo>
                <a:lnTo>
                  <a:pt x="177939" y="81191"/>
                </a:lnTo>
                <a:lnTo>
                  <a:pt x="213861" y="81191"/>
                </a:lnTo>
                <a:lnTo>
                  <a:pt x="218528" y="78079"/>
                </a:lnTo>
                <a:lnTo>
                  <a:pt x="224764" y="78079"/>
                </a:lnTo>
                <a:lnTo>
                  <a:pt x="227888" y="68706"/>
                </a:lnTo>
                <a:lnTo>
                  <a:pt x="227888" y="65582"/>
                </a:lnTo>
                <a:lnTo>
                  <a:pt x="224764" y="59347"/>
                </a:lnTo>
                <a:close/>
              </a:path>
              <a:path w="227964" h="259714">
                <a:moveTo>
                  <a:pt x="118618" y="0"/>
                </a:moveTo>
                <a:lnTo>
                  <a:pt x="109258" y="0"/>
                </a:lnTo>
                <a:lnTo>
                  <a:pt x="106146" y="3124"/>
                </a:lnTo>
                <a:lnTo>
                  <a:pt x="106146" y="18732"/>
                </a:lnTo>
                <a:lnTo>
                  <a:pt x="103022" y="49961"/>
                </a:lnTo>
                <a:lnTo>
                  <a:pt x="121754" y="49961"/>
                </a:lnTo>
                <a:lnTo>
                  <a:pt x="121754" y="3124"/>
                </a:lnTo>
                <a:lnTo>
                  <a:pt x="118618" y="0"/>
                </a:lnTo>
                <a:close/>
              </a:path>
              <a:path w="227964" h="259714">
                <a:moveTo>
                  <a:pt x="151162" y="28005"/>
                </a:moveTo>
                <a:lnTo>
                  <a:pt x="141649" y="32003"/>
                </a:lnTo>
                <a:lnTo>
                  <a:pt x="131555" y="41860"/>
                </a:lnTo>
                <a:lnTo>
                  <a:pt x="121754" y="49961"/>
                </a:lnTo>
                <a:lnTo>
                  <a:pt x="150148" y="49961"/>
                </a:lnTo>
                <a:lnTo>
                  <a:pt x="152046" y="48215"/>
                </a:lnTo>
                <a:lnTo>
                  <a:pt x="159219" y="37477"/>
                </a:lnTo>
                <a:lnTo>
                  <a:pt x="151162" y="28005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3899052" y="6760471"/>
            <a:ext cx="258445" cy="381635"/>
          </a:xfrm>
          <a:custGeom>
            <a:avLst/>
            <a:gdLst/>
            <a:ahLst/>
            <a:cxnLst/>
            <a:rect l="l" t="t" r="r" b="b"/>
            <a:pathLst>
              <a:path w="258445" h="381634">
                <a:moveTo>
                  <a:pt x="253505" y="9918"/>
                </a:moveTo>
                <a:lnTo>
                  <a:pt x="243281" y="9918"/>
                </a:lnTo>
                <a:lnTo>
                  <a:pt x="248259" y="16878"/>
                </a:lnTo>
                <a:lnTo>
                  <a:pt x="248259" y="365594"/>
                </a:lnTo>
                <a:lnTo>
                  <a:pt x="242303" y="371551"/>
                </a:lnTo>
                <a:lnTo>
                  <a:pt x="51625" y="371551"/>
                </a:lnTo>
                <a:lnTo>
                  <a:pt x="51625" y="381482"/>
                </a:lnTo>
                <a:lnTo>
                  <a:pt x="233362" y="381482"/>
                </a:lnTo>
                <a:lnTo>
                  <a:pt x="243526" y="379852"/>
                </a:lnTo>
                <a:lnTo>
                  <a:pt x="251363" y="375150"/>
                </a:lnTo>
                <a:lnTo>
                  <a:pt x="256406" y="367654"/>
                </a:lnTo>
                <a:lnTo>
                  <a:pt x="258190" y="357644"/>
                </a:lnTo>
                <a:lnTo>
                  <a:pt x="258190" y="23837"/>
                </a:lnTo>
                <a:lnTo>
                  <a:pt x="256452" y="14658"/>
                </a:lnTo>
                <a:lnTo>
                  <a:pt x="253505" y="9918"/>
                </a:lnTo>
                <a:close/>
              </a:path>
              <a:path w="258445" h="381634">
                <a:moveTo>
                  <a:pt x="236334" y="0"/>
                </a:moveTo>
                <a:lnTo>
                  <a:pt x="20853" y="0"/>
                </a:lnTo>
                <a:lnTo>
                  <a:pt x="13823" y="2001"/>
                </a:lnTo>
                <a:lnTo>
                  <a:pt x="7073" y="7073"/>
                </a:lnTo>
                <a:lnTo>
                  <a:pt x="2001" y="13823"/>
                </a:lnTo>
                <a:lnTo>
                  <a:pt x="0" y="20853"/>
                </a:lnTo>
                <a:lnTo>
                  <a:pt x="0" y="101333"/>
                </a:lnTo>
                <a:lnTo>
                  <a:pt x="9931" y="101333"/>
                </a:lnTo>
                <a:lnTo>
                  <a:pt x="9931" y="15887"/>
                </a:lnTo>
                <a:lnTo>
                  <a:pt x="15900" y="9918"/>
                </a:lnTo>
                <a:lnTo>
                  <a:pt x="253505" y="9918"/>
                </a:lnTo>
                <a:lnTo>
                  <a:pt x="251734" y="7070"/>
                </a:lnTo>
                <a:lnTo>
                  <a:pt x="244780" y="1906"/>
                </a:lnTo>
                <a:lnTo>
                  <a:pt x="236334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3792797" y="6981020"/>
            <a:ext cx="98431" cy="15199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3935799" y="6864769"/>
            <a:ext cx="0" cy="314960"/>
          </a:xfrm>
          <a:custGeom>
            <a:avLst/>
            <a:gdLst/>
            <a:ahLst/>
            <a:cxnLst/>
            <a:rect l="l" t="t" r="r" b="b"/>
            <a:pathLst>
              <a:path h="314959">
                <a:moveTo>
                  <a:pt x="0" y="0"/>
                </a:moveTo>
                <a:lnTo>
                  <a:pt x="0" y="314947"/>
                </a:lnTo>
              </a:path>
            </a:pathLst>
          </a:custGeom>
          <a:ln w="21856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3821610" y="6776353"/>
            <a:ext cx="318743" cy="36560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文本框 78"/>
          <p:cNvSpPr txBox="1"/>
          <p:nvPr/>
        </p:nvSpPr>
        <p:spPr>
          <a:xfrm>
            <a:off x="419735" y="1430655"/>
            <a:ext cx="19697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>
                <a:solidFill>
                  <a:srgbClr val="BE1A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 Solar Streetlight</a:t>
            </a:r>
            <a:endParaRPr lang="en-US" altLang="zh-CN" sz="1200" b="1">
              <a:solidFill>
                <a:srgbClr val="BE1A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single cell specs"/>
          <p:cNvPicPr>
            <a:picLocks noChangeAspect="1"/>
          </p:cNvPicPr>
          <p:nvPr/>
        </p:nvPicPr>
        <p:blipFill>
          <a:blip r:embed="rId1"/>
          <a:srcRect l="758" t="2155" r="31812" b="20259"/>
          <a:stretch>
            <a:fillRect/>
          </a:stretch>
        </p:blipFill>
        <p:spPr>
          <a:xfrm>
            <a:off x="365760" y="3771265"/>
            <a:ext cx="6001385" cy="2023110"/>
          </a:xfrm>
          <a:prstGeom prst="rect">
            <a:avLst/>
          </a:prstGeom>
        </p:spPr>
      </p:pic>
      <p:sp>
        <p:nvSpPr>
          <p:cNvPr id="851" name="文本框 850"/>
          <p:cNvSpPr txBox="1"/>
          <p:nvPr/>
        </p:nvSpPr>
        <p:spPr>
          <a:xfrm>
            <a:off x="261620" y="156210"/>
            <a:ext cx="68967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Cylinder Solar Module Data Sheet</a:t>
            </a:r>
            <a:endParaRPr lang="en-US" altLang="zh-CN" sz="2000" b="1">
              <a:solidFill>
                <a:schemeClr val="accent2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35" name="object 835"/>
          <p:cNvSpPr txBox="1"/>
          <p:nvPr/>
        </p:nvSpPr>
        <p:spPr>
          <a:xfrm>
            <a:off x="367665" y="533400"/>
            <a:ext cx="4966970" cy="181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>
                <a:latin typeface="Tahoma" panose="020B0604030504040204"/>
                <a:cs typeface="Tahoma" panose="020B0604030504040204"/>
              </a:rPr>
              <a:t>Each Module consists of 4PCS single Solar PV Cell, Single PV Cell Specification:</a:t>
            </a:r>
            <a:endParaRPr lang="en-US" sz="1100">
              <a:latin typeface="Tahoma" panose="020B0604030504040204"/>
              <a:cs typeface="Tahoma" panose="020B0604030504040204"/>
            </a:endParaRPr>
          </a:p>
        </p:txBody>
      </p:sp>
      <p:graphicFrame>
        <p:nvGraphicFramePr>
          <p:cNvPr id="848" name="object 84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00056" y="857594"/>
          <a:ext cx="2900045" cy="2505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1440"/>
                <a:gridCol w="1538605"/>
              </a:tblGrid>
              <a:tr h="177800">
                <a:tc>
                  <a:txBody>
                    <a:bodyPr/>
                    <a:p>
                      <a:pPr marL="755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800" spc="2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Model</a:t>
                      </a:r>
                      <a:r>
                        <a:rPr sz="800" spc="-5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-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number</a:t>
                      </a:r>
                      <a:endParaRPr sz="800" spc="-5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25400" marB="0">
                    <a:lnL w="3175">
                      <a:solidFill>
                        <a:srgbClr val="6D6E71"/>
                      </a:solidFill>
                      <a:prstDash val="solid"/>
                    </a:lnL>
                    <a:lnR w="3175">
                      <a:solidFill>
                        <a:srgbClr val="6D6E71"/>
                      </a:solidFill>
                      <a:prstDash val="solid"/>
                    </a:lnR>
                    <a:lnT w="3175">
                      <a:solidFill>
                        <a:srgbClr val="6D6E71"/>
                      </a:solidFill>
                      <a:prstDash val="solid"/>
                    </a:lnT>
                    <a:lnB w="3175">
                      <a:solidFill>
                        <a:srgbClr val="6D6E7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596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/>
                          <a:cs typeface="Arial" panose="020B0604020202020204"/>
                        </a:rPr>
                        <a:t>Q</a:t>
                      </a:r>
                      <a:r>
                        <a:rPr lang="en-US" sz="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/>
                          <a:cs typeface="Arial" panose="020B0604020202020204"/>
                        </a:rPr>
                        <a:t>-33</a:t>
                      </a:r>
                      <a:endParaRPr lang="en-US" sz="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5400" marB="0">
                    <a:lnL w="3175">
                      <a:solidFill>
                        <a:srgbClr val="6D6E71"/>
                      </a:solidFill>
                      <a:prstDash val="solid"/>
                    </a:lnL>
                    <a:lnR w="3175">
                      <a:solidFill>
                        <a:srgbClr val="6D6E71"/>
                      </a:solidFill>
                      <a:prstDash val="solid"/>
                    </a:lnR>
                    <a:lnT w="3175">
                      <a:solidFill>
                        <a:srgbClr val="6D6E71"/>
                      </a:solidFill>
                      <a:prstDash val="solid"/>
                    </a:lnT>
                    <a:lnB w="3175">
                      <a:solidFill>
                        <a:srgbClr val="6D6E71"/>
                      </a:solidFill>
                      <a:prstDash val="solid"/>
                    </a:lnB>
                  </a:tcPr>
                </a:tc>
              </a:tr>
              <a:tr h="177800">
                <a:tc>
                  <a:txBody>
                    <a:bodyPr/>
                    <a:p>
                      <a:pPr marL="7620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800" spc="-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Maximum powr [Pmax]</a:t>
                      </a:r>
                      <a:endParaRPr sz="800" spc="-5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25400" marB="0">
                    <a:lnL w="3175">
                      <a:solidFill>
                        <a:srgbClr val="6D6E71"/>
                      </a:solidFill>
                      <a:prstDash val="solid"/>
                    </a:lnL>
                    <a:lnR w="3175">
                      <a:solidFill>
                        <a:srgbClr val="6D6E71"/>
                      </a:solidFill>
                      <a:prstDash val="solid"/>
                    </a:lnR>
                    <a:lnT w="3175">
                      <a:solidFill>
                        <a:srgbClr val="6D6E71"/>
                      </a:solidFill>
                      <a:prstDash val="solid"/>
                    </a:lnT>
                    <a:lnB w="3175">
                      <a:solidFill>
                        <a:srgbClr val="6D6E7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596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800" spc="4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33W </a:t>
                      </a:r>
                      <a:r>
                        <a:rPr lang="zh-CN" sz="800" spc="4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±</a:t>
                      </a:r>
                      <a:r>
                        <a:rPr lang="en-US" altLang="zh-CN" sz="800" spc="4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5%</a:t>
                      </a:r>
                      <a:endParaRPr lang="en-US" altLang="zh-CN" sz="800" spc="45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25400" marB="0">
                    <a:lnL w="3175">
                      <a:solidFill>
                        <a:srgbClr val="6D6E71"/>
                      </a:solidFill>
                      <a:prstDash val="solid"/>
                    </a:lnL>
                    <a:lnR w="3175">
                      <a:solidFill>
                        <a:srgbClr val="6D6E71"/>
                      </a:solidFill>
                      <a:prstDash val="solid"/>
                    </a:lnR>
                    <a:lnT w="3175">
                      <a:solidFill>
                        <a:srgbClr val="6D6E71"/>
                      </a:solidFill>
                      <a:prstDash val="solid"/>
                    </a:lnT>
                    <a:lnB w="3175">
                      <a:solidFill>
                        <a:srgbClr val="6D6E71"/>
                      </a:solidFill>
                      <a:prstDash val="solid"/>
                    </a:lnB>
                  </a:tcPr>
                </a:tc>
              </a:tr>
              <a:tr h="177800">
                <a:tc>
                  <a:txBody>
                    <a:bodyPr/>
                    <a:p>
                      <a:pPr marL="7620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800" spc="1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Voltage at Pmax [Vmp</a:t>
                      </a:r>
                      <a:r>
                        <a:rPr lang="en-US" sz="800" spc="1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p</a:t>
                      </a:r>
                      <a:r>
                        <a:rPr sz="800" spc="1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]</a:t>
                      </a:r>
                      <a:endParaRPr sz="800" spc="15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25400" marB="0">
                    <a:lnL w="3175">
                      <a:solidFill>
                        <a:srgbClr val="6D6E71"/>
                      </a:solidFill>
                      <a:prstDash val="solid"/>
                    </a:lnL>
                    <a:lnR w="3175">
                      <a:solidFill>
                        <a:srgbClr val="6D6E71"/>
                      </a:solidFill>
                      <a:prstDash val="solid"/>
                    </a:lnR>
                    <a:lnT w="3175">
                      <a:solidFill>
                        <a:srgbClr val="6D6E71"/>
                      </a:solidFill>
                      <a:prstDash val="solid"/>
                    </a:lnT>
                    <a:lnB w="3175">
                      <a:solidFill>
                        <a:srgbClr val="6D6E7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596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800" spc="3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18V</a:t>
                      </a:r>
                      <a:r>
                        <a:rPr lang="zh-CN" sz="800" spc="4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  <a:sym typeface="+mn-ea"/>
                        </a:rPr>
                        <a:t>±</a:t>
                      </a:r>
                      <a:r>
                        <a:rPr lang="en-US" altLang="zh-CN" sz="800" spc="4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  <a:sym typeface="+mn-ea"/>
                        </a:rPr>
                        <a:t>3%</a:t>
                      </a:r>
                      <a:endParaRPr lang="en-US" altLang="zh-CN" sz="800" spc="45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ahoma" panose="020B0604030504040204"/>
                        <a:cs typeface="Tahoma" panose="020B0604030504040204"/>
                        <a:sym typeface="+mn-ea"/>
                      </a:endParaRPr>
                    </a:p>
                  </a:txBody>
                  <a:tcPr marL="0" marR="0" marT="25400" marB="0">
                    <a:lnL w="3175">
                      <a:solidFill>
                        <a:srgbClr val="6D6E71"/>
                      </a:solidFill>
                      <a:prstDash val="solid"/>
                    </a:lnL>
                    <a:lnR w="3175">
                      <a:solidFill>
                        <a:srgbClr val="6D6E71"/>
                      </a:solidFill>
                      <a:prstDash val="solid"/>
                    </a:lnR>
                    <a:lnT w="3175">
                      <a:solidFill>
                        <a:srgbClr val="6D6E71"/>
                      </a:solidFill>
                      <a:prstDash val="solid"/>
                    </a:lnT>
                    <a:lnB w="3175">
                      <a:solidFill>
                        <a:srgbClr val="6D6E71"/>
                      </a:solidFill>
                      <a:prstDash val="solid"/>
                    </a:lnB>
                  </a:tcPr>
                </a:tc>
              </a:tr>
              <a:tr h="177800">
                <a:tc>
                  <a:txBody>
                    <a:bodyPr/>
                    <a:p>
                      <a:pPr marL="7620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800" spc="-4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Current at Pmax [Imp</a:t>
                      </a:r>
                      <a:r>
                        <a:rPr lang="en-US" sz="800" spc="-4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p</a:t>
                      </a:r>
                      <a:r>
                        <a:rPr sz="800" spc="-4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]</a:t>
                      </a:r>
                      <a:endParaRPr sz="800" spc="-4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25400" marB="0">
                    <a:lnL w="3175">
                      <a:solidFill>
                        <a:srgbClr val="6D6E71"/>
                      </a:solidFill>
                      <a:prstDash val="solid"/>
                    </a:lnL>
                    <a:lnR w="3175">
                      <a:solidFill>
                        <a:srgbClr val="6D6E71"/>
                      </a:solidFill>
                      <a:prstDash val="solid"/>
                    </a:lnR>
                    <a:lnT w="3175">
                      <a:solidFill>
                        <a:srgbClr val="6D6E71"/>
                      </a:solidFill>
                      <a:prstDash val="solid"/>
                    </a:lnT>
                    <a:lnB w="3175">
                      <a:solidFill>
                        <a:srgbClr val="6D6E7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596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800" spc="1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1.83A</a:t>
                      </a:r>
                      <a:r>
                        <a:rPr lang="zh-CN" sz="800" spc="4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  <a:sym typeface="+mn-ea"/>
                        </a:rPr>
                        <a:t>±</a:t>
                      </a:r>
                      <a:r>
                        <a:rPr lang="en-US" altLang="zh-CN" sz="800" spc="4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  <a:sym typeface="+mn-ea"/>
                        </a:rPr>
                        <a:t>3%</a:t>
                      </a:r>
                      <a:endParaRPr lang="en-US" altLang="zh-CN" sz="800" spc="45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ahoma" panose="020B0604030504040204"/>
                        <a:cs typeface="Tahoma" panose="020B0604030504040204"/>
                        <a:sym typeface="+mn-ea"/>
                      </a:endParaRPr>
                    </a:p>
                  </a:txBody>
                  <a:tcPr marL="0" marR="0" marT="25400" marB="0">
                    <a:lnL w="3175">
                      <a:solidFill>
                        <a:srgbClr val="6D6E71"/>
                      </a:solidFill>
                      <a:prstDash val="solid"/>
                    </a:lnL>
                    <a:lnR w="3175">
                      <a:solidFill>
                        <a:srgbClr val="6D6E71"/>
                      </a:solidFill>
                      <a:prstDash val="solid"/>
                    </a:lnR>
                    <a:lnT w="3175">
                      <a:solidFill>
                        <a:srgbClr val="6D6E71"/>
                      </a:solidFill>
                      <a:prstDash val="solid"/>
                    </a:lnT>
                    <a:lnB w="3175">
                      <a:solidFill>
                        <a:srgbClr val="6D6E71"/>
                      </a:solidFill>
                      <a:prstDash val="solid"/>
                    </a:lnB>
                  </a:tcPr>
                </a:tc>
              </a:tr>
              <a:tr h="183515">
                <a:tc>
                  <a:txBody>
                    <a:bodyPr/>
                    <a:p>
                      <a:pPr marL="76200">
                        <a:lnSpc>
                          <a:spcPct val="100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zh-CN" altLang="en-US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Open-circuit voltage [Voc]</a:t>
                      </a:r>
                      <a:endParaRPr lang="zh-CN" altLang="en-US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25400" marB="0">
                    <a:lnL w="3175">
                      <a:solidFill>
                        <a:srgbClr val="6D6E71"/>
                      </a:solidFill>
                      <a:prstDash val="solid"/>
                    </a:lnL>
                    <a:lnR w="3175">
                      <a:solidFill>
                        <a:srgbClr val="6D6E71"/>
                      </a:solidFill>
                      <a:prstDash val="solid"/>
                    </a:lnR>
                    <a:lnT w="3175">
                      <a:solidFill>
                        <a:srgbClr val="6D6E71"/>
                      </a:solidFill>
                      <a:prstDash val="solid"/>
                    </a:lnT>
                    <a:lnB w="3175">
                      <a:solidFill>
                        <a:srgbClr val="6D6E7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59690">
                        <a:lnSpc>
                          <a:spcPct val="100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US" sz="800" spc="3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  <a:sym typeface="+mn-ea"/>
                        </a:rPr>
                        <a:t>21.6</a:t>
                      </a:r>
                      <a:r>
                        <a:rPr sz="800" spc="3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  <a:sym typeface="+mn-ea"/>
                        </a:rPr>
                        <a:t>V</a:t>
                      </a:r>
                      <a:r>
                        <a:rPr lang="zh-CN" sz="800" spc="4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  <a:sym typeface="+mn-ea"/>
                        </a:rPr>
                        <a:t>±</a:t>
                      </a:r>
                      <a:r>
                        <a:rPr lang="en-US" altLang="zh-CN" sz="800" spc="4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  <a:sym typeface="+mn-ea"/>
                        </a:rPr>
                        <a:t>3%</a:t>
                      </a:r>
                      <a:endParaRPr lang="en-US" altLang="zh-CN" sz="800" spc="45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ahoma" panose="020B0604030504040204"/>
                        <a:cs typeface="Tahoma" panose="020B0604030504040204"/>
                        <a:sym typeface="+mn-ea"/>
                      </a:endParaRPr>
                    </a:p>
                  </a:txBody>
                  <a:tcPr marL="0" marR="0" marT="25400" marB="0">
                    <a:lnL w="3175">
                      <a:solidFill>
                        <a:srgbClr val="6D6E71"/>
                      </a:solidFill>
                      <a:prstDash val="solid"/>
                    </a:lnL>
                    <a:lnR w="3175">
                      <a:solidFill>
                        <a:srgbClr val="6D6E71"/>
                      </a:solidFill>
                      <a:prstDash val="solid"/>
                    </a:lnR>
                    <a:lnT w="3175">
                      <a:solidFill>
                        <a:srgbClr val="6D6E71"/>
                      </a:solidFill>
                      <a:prstDash val="solid"/>
                    </a:lnT>
                    <a:lnB w="3175">
                      <a:solidFill>
                        <a:srgbClr val="6D6E71"/>
                      </a:solidFill>
                      <a:prstDash val="solid"/>
                    </a:lnB>
                  </a:tcPr>
                </a:tc>
              </a:tr>
              <a:tr h="183515">
                <a:tc>
                  <a:txBody>
                    <a:bodyPr/>
                    <a:p>
                      <a:pPr marL="76200">
                        <a:lnSpc>
                          <a:spcPct val="100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zh-CN" altLang="en-US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Short-circuit current [Isc]</a:t>
                      </a:r>
                      <a:endParaRPr lang="zh-CN" altLang="en-US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25400" marB="0">
                    <a:lnL w="3175">
                      <a:solidFill>
                        <a:srgbClr val="6D6E71"/>
                      </a:solidFill>
                      <a:prstDash val="solid"/>
                    </a:lnL>
                    <a:lnR w="3175">
                      <a:solidFill>
                        <a:srgbClr val="6D6E71"/>
                      </a:solidFill>
                      <a:prstDash val="solid"/>
                    </a:lnR>
                    <a:lnT w="3175">
                      <a:solidFill>
                        <a:srgbClr val="6D6E71"/>
                      </a:solidFill>
                      <a:prstDash val="solid"/>
                    </a:lnT>
                    <a:lnB w="3175">
                      <a:solidFill>
                        <a:srgbClr val="6D6E7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59690">
                        <a:lnSpc>
                          <a:spcPct val="100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US" altLang="zh-CN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2.01A</a:t>
                      </a:r>
                      <a:r>
                        <a:rPr lang="zh-CN" sz="800" spc="4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  <a:sym typeface="+mn-ea"/>
                        </a:rPr>
                        <a:t>±</a:t>
                      </a:r>
                      <a:r>
                        <a:rPr lang="en-US" altLang="zh-CN" sz="800" spc="4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  <a:sym typeface="+mn-ea"/>
                        </a:rPr>
                        <a:t>3%</a:t>
                      </a:r>
                      <a:endParaRPr lang="en-US" altLang="zh-CN" sz="800" spc="45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ahoma" panose="020B0604030504040204"/>
                        <a:cs typeface="Tahoma" panose="020B0604030504040204"/>
                        <a:sym typeface="+mn-ea"/>
                      </a:endParaRPr>
                    </a:p>
                  </a:txBody>
                  <a:tcPr marL="0" marR="0" marT="25400" marB="0">
                    <a:lnL w="3175">
                      <a:solidFill>
                        <a:srgbClr val="6D6E71"/>
                      </a:solidFill>
                      <a:prstDash val="solid"/>
                    </a:lnL>
                    <a:lnR w="3175">
                      <a:solidFill>
                        <a:srgbClr val="6D6E71"/>
                      </a:solidFill>
                      <a:prstDash val="solid"/>
                    </a:lnR>
                    <a:lnT w="3175">
                      <a:solidFill>
                        <a:srgbClr val="6D6E71"/>
                      </a:solidFill>
                      <a:prstDash val="solid"/>
                    </a:lnT>
                    <a:lnB w="3175">
                      <a:solidFill>
                        <a:srgbClr val="6D6E71"/>
                      </a:solidFill>
                      <a:prstDash val="solid"/>
                    </a:lnB>
                  </a:tcPr>
                </a:tc>
              </a:tr>
              <a:tr h="183515">
                <a:tc>
                  <a:txBody>
                    <a:bodyPr/>
                    <a:p>
                      <a:pPr marL="7620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800" spc="1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Cell</a:t>
                      </a:r>
                      <a:r>
                        <a:rPr sz="800" spc="-5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type</a:t>
                      </a:r>
                      <a:endParaRPr sz="800" spc="5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25400" marB="0">
                    <a:lnL w="3175">
                      <a:solidFill>
                        <a:srgbClr val="6D6E71"/>
                      </a:solidFill>
                      <a:prstDash val="solid"/>
                    </a:lnL>
                    <a:lnR w="3175">
                      <a:solidFill>
                        <a:srgbClr val="6D6E71"/>
                      </a:solidFill>
                      <a:prstDash val="solid"/>
                    </a:lnR>
                    <a:lnT w="3175">
                      <a:solidFill>
                        <a:srgbClr val="6D6E71"/>
                      </a:solidFill>
                      <a:prstDash val="solid"/>
                    </a:lnT>
                    <a:lnB w="3175">
                      <a:solidFill>
                        <a:srgbClr val="6D6E7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596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800" spc="8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High efficiency </a:t>
                      </a:r>
                      <a:r>
                        <a:rPr sz="800" spc="8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MONO</a:t>
                      </a:r>
                      <a:r>
                        <a:rPr sz="800" spc="-5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lang="en-US" sz="800" spc="-5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cell</a:t>
                      </a:r>
                      <a:endParaRPr lang="en-US" sz="800" spc="-55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25400" marB="0">
                    <a:lnL w="3175">
                      <a:solidFill>
                        <a:srgbClr val="6D6E71"/>
                      </a:solidFill>
                      <a:prstDash val="solid"/>
                    </a:lnL>
                    <a:lnR w="3175">
                      <a:solidFill>
                        <a:srgbClr val="6D6E71"/>
                      </a:solidFill>
                      <a:prstDash val="solid"/>
                    </a:lnR>
                    <a:lnT w="3175">
                      <a:solidFill>
                        <a:srgbClr val="6D6E71"/>
                      </a:solidFill>
                      <a:prstDash val="solid"/>
                    </a:lnT>
                    <a:lnB w="3175">
                      <a:solidFill>
                        <a:srgbClr val="6D6E71"/>
                      </a:solidFill>
                      <a:prstDash val="solid"/>
                    </a:lnB>
                  </a:tcPr>
                </a:tc>
              </a:tr>
              <a:tr h="177800">
                <a:tc>
                  <a:txBody>
                    <a:bodyPr/>
                    <a:p>
                      <a:pPr marL="7620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800" spc="1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Material</a:t>
                      </a:r>
                      <a:endParaRPr sz="800" spc="1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25400" marB="0">
                    <a:lnL w="3175">
                      <a:solidFill>
                        <a:srgbClr val="6D6E71"/>
                      </a:solidFill>
                      <a:prstDash val="solid"/>
                    </a:lnL>
                    <a:lnR w="3175">
                      <a:solidFill>
                        <a:srgbClr val="6D6E71"/>
                      </a:solidFill>
                      <a:prstDash val="solid"/>
                    </a:lnR>
                    <a:lnT w="3175">
                      <a:solidFill>
                        <a:srgbClr val="6D6E71"/>
                      </a:solidFill>
                      <a:prstDash val="solid"/>
                    </a:lnT>
                    <a:lnB w="3175">
                      <a:solidFill>
                        <a:srgbClr val="6D6E7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596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800" spc="-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Aluminium+tempered</a:t>
                      </a:r>
                      <a:r>
                        <a:rPr sz="800" spc="-5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-1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glass</a:t>
                      </a:r>
                      <a:endParaRPr sz="800" spc="-15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25400" marB="0">
                    <a:lnL w="3175">
                      <a:solidFill>
                        <a:srgbClr val="6D6E71"/>
                      </a:solidFill>
                      <a:prstDash val="solid"/>
                    </a:lnL>
                    <a:lnR w="3175">
                      <a:solidFill>
                        <a:srgbClr val="6D6E71"/>
                      </a:solidFill>
                      <a:prstDash val="solid"/>
                    </a:lnR>
                    <a:lnT w="3175">
                      <a:solidFill>
                        <a:srgbClr val="6D6E71"/>
                      </a:solidFill>
                      <a:prstDash val="solid"/>
                    </a:lnT>
                    <a:lnB w="3175">
                      <a:solidFill>
                        <a:srgbClr val="6D6E71"/>
                      </a:solidFill>
                      <a:prstDash val="solid"/>
                    </a:lnB>
                  </a:tcPr>
                </a:tc>
              </a:tr>
              <a:tr h="177165">
                <a:tc>
                  <a:txBody>
                    <a:bodyPr/>
                    <a:p>
                      <a:pPr marL="7620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800" spc="-2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IP</a:t>
                      </a:r>
                      <a:r>
                        <a:rPr sz="800" spc="-5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-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Rate</a:t>
                      </a:r>
                      <a:endParaRPr sz="800" spc="-5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25400" marB="0">
                    <a:lnL w="3175">
                      <a:solidFill>
                        <a:srgbClr val="6D6E71"/>
                      </a:solidFill>
                      <a:prstDash val="solid"/>
                    </a:lnL>
                    <a:lnR w="3175">
                      <a:solidFill>
                        <a:srgbClr val="6D6E71"/>
                      </a:solidFill>
                      <a:prstDash val="solid"/>
                    </a:lnR>
                    <a:lnT w="3175">
                      <a:solidFill>
                        <a:srgbClr val="6D6E71"/>
                      </a:solidFill>
                      <a:prstDash val="solid"/>
                    </a:lnT>
                    <a:lnB w="3175">
                      <a:solidFill>
                        <a:srgbClr val="6D6E7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596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IP65</a:t>
                      </a:r>
                      <a:endParaRPr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25400" marB="0">
                    <a:lnL w="3175">
                      <a:solidFill>
                        <a:srgbClr val="6D6E71"/>
                      </a:solidFill>
                      <a:prstDash val="solid"/>
                    </a:lnL>
                    <a:lnR w="3175">
                      <a:solidFill>
                        <a:srgbClr val="6D6E71"/>
                      </a:solidFill>
                      <a:prstDash val="solid"/>
                    </a:lnR>
                    <a:lnT w="3175">
                      <a:solidFill>
                        <a:srgbClr val="6D6E71"/>
                      </a:solidFill>
                      <a:prstDash val="solid"/>
                    </a:lnT>
                    <a:lnB w="3175">
                      <a:solidFill>
                        <a:srgbClr val="6D6E71"/>
                      </a:solidFill>
                      <a:prstDash val="solid"/>
                    </a:lnB>
                  </a:tcPr>
                </a:tc>
              </a:tr>
              <a:tr h="177800">
                <a:tc>
                  <a:txBody>
                    <a:bodyPr/>
                    <a:p>
                      <a:pPr marL="755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800" spc="-1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Solar </a:t>
                      </a:r>
                      <a:r>
                        <a:rPr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cell</a:t>
                      </a:r>
                      <a:r>
                        <a:rPr sz="800" spc="-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1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eﬃciency</a:t>
                      </a:r>
                      <a:endParaRPr sz="800" spc="1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25400" marB="0">
                    <a:lnL w="3175">
                      <a:solidFill>
                        <a:srgbClr val="6D6E71"/>
                      </a:solidFill>
                      <a:prstDash val="solid"/>
                    </a:lnL>
                    <a:lnR w="3175">
                      <a:solidFill>
                        <a:srgbClr val="6D6E71"/>
                      </a:solidFill>
                      <a:prstDash val="solid"/>
                    </a:lnR>
                    <a:lnT w="3175">
                      <a:solidFill>
                        <a:srgbClr val="6D6E71"/>
                      </a:solidFill>
                      <a:prstDash val="solid"/>
                    </a:lnT>
                    <a:lnB w="3175">
                      <a:solidFill>
                        <a:srgbClr val="6D6E7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596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800" spc="-4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&gt;20.5%</a:t>
                      </a:r>
                      <a:endParaRPr sz="800" spc="-4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25400" marB="0">
                    <a:lnL w="3175">
                      <a:solidFill>
                        <a:srgbClr val="6D6E71"/>
                      </a:solidFill>
                      <a:prstDash val="solid"/>
                    </a:lnL>
                    <a:lnR w="3175">
                      <a:solidFill>
                        <a:srgbClr val="6D6E71"/>
                      </a:solidFill>
                      <a:prstDash val="solid"/>
                    </a:lnR>
                    <a:lnT w="3175">
                      <a:solidFill>
                        <a:srgbClr val="6D6E71"/>
                      </a:solidFill>
                      <a:prstDash val="solid"/>
                    </a:lnT>
                    <a:lnB w="3175">
                      <a:solidFill>
                        <a:srgbClr val="6D6E71"/>
                      </a:solidFill>
                      <a:prstDash val="solid"/>
                    </a:lnB>
                  </a:tcPr>
                </a:tc>
              </a:tr>
              <a:tr h="177800">
                <a:tc>
                  <a:txBody>
                    <a:bodyPr/>
                    <a:p>
                      <a:pPr marL="7620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800" spc="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Cable</a:t>
                      </a:r>
                      <a:r>
                        <a:rPr sz="800" spc="-5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type</a:t>
                      </a:r>
                      <a:endParaRPr sz="800" spc="5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25400" marB="0">
                    <a:lnL w="3175">
                      <a:solidFill>
                        <a:srgbClr val="6D6E71"/>
                      </a:solidFill>
                      <a:prstDash val="solid"/>
                    </a:lnL>
                    <a:lnR w="3175">
                      <a:solidFill>
                        <a:srgbClr val="6D6E71"/>
                      </a:solidFill>
                      <a:prstDash val="solid"/>
                    </a:lnR>
                    <a:lnT w="3175">
                      <a:solidFill>
                        <a:srgbClr val="6D6E71"/>
                      </a:solidFill>
                      <a:prstDash val="solid"/>
                    </a:lnT>
                    <a:lnB w="3175">
                      <a:solidFill>
                        <a:srgbClr val="6D6E7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596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2.5mm2 </a:t>
                      </a:r>
                      <a:r>
                        <a:rPr sz="800" spc="1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with</a:t>
                      </a:r>
                      <a:r>
                        <a:rPr sz="800" spc="-10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6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MC4</a:t>
                      </a:r>
                      <a:endParaRPr sz="800" spc="6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25400" marB="0">
                    <a:lnL w="3175">
                      <a:solidFill>
                        <a:srgbClr val="6D6E71"/>
                      </a:solidFill>
                      <a:prstDash val="solid"/>
                    </a:lnL>
                    <a:lnR w="3175">
                      <a:solidFill>
                        <a:srgbClr val="6D6E71"/>
                      </a:solidFill>
                      <a:prstDash val="solid"/>
                    </a:lnR>
                    <a:lnT w="3175">
                      <a:solidFill>
                        <a:srgbClr val="6D6E71"/>
                      </a:solidFill>
                      <a:prstDash val="solid"/>
                    </a:lnT>
                    <a:lnB w="3175">
                      <a:solidFill>
                        <a:srgbClr val="6D6E71"/>
                      </a:solidFill>
                      <a:prstDash val="solid"/>
                    </a:lnB>
                  </a:tcPr>
                </a:tc>
              </a:tr>
              <a:tr h="177800">
                <a:tc>
                  <a:txBody>
                    <a:bodyPr/>
                    <a:p>
                      <a:pPr marL="768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800" spc="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Operating</a:t>
                      </a:r>
                      <a:r>
                        <a:rPr sz="800" spc="-9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-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temperature</a:t>
                      </a:r>
                      <a:endParaRPr sz="800" spc="-5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25400" marB="0">
                    <a:lnL w="3175">
                      <a:solidFill>
                        <a:srgbClr val="6D6E71"/>
                      </a:solidFill>
                      <a:prstDash val="solid"/>
                    </a:lnL>
                    <a:lnR w="3175">
                      <a:solidFill>
                        <a:srgbClr val="6D6E71"/>
                      </a:solidFill>
                      <a:prstDash val="solid"/>
                    </a:lnR>
                    <a:lnT w="3175">
                      <a:solidFill>
                        <a:srgbClr val="6D6E71"/>
                      </a:solidFill>
                      <a:prstDash val="solid"/>
                    </a:lnT>
                    <a:lnB w="3175">
                      <a:solidFill>
                        <a:srgbClr val="6D6E7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596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-2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-40℃~+80℃</a:t>
                      </a:r>
                      <a:endParaRPr sz="800" spc="-25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38100" marB="0">
                    <a:lnL w="3175">
                      <a:solidFill>
                        <a:srgbClr val="6D6E71"/>
                      </a:solidFill>
                      <a:prstDash val="solid"/>
                    </a:lnL>
                    <a:lnR w="3175">
                      <a:solidFill>
                        <a:srgbClr val="6D6E71"/>
                      </a:solidFill>
                      <a:prstDash val="solid"/>
                    </a:lnR>
                    <a:lnT w="3175">
                      <a:solidFill>
                        <a:srgbClr val="6D6E71"/>
                      </a:solidFill>
                      <a:prstDash val="solid"/>
                    </a:lnT>
                    <a:lnB w="3175">
                      <a:solidFill>
                        <a:srgbClr val="6D6E71"/>
                      </a:solidFill>
                      <a:prstDash val="solid"/>
                    </a:lnB>
                  </a:tcPr>
                </a:tc>
              </a:tr>
              <a:tr h="177800">
                <a:tc>
                  <a:txBody>
                    <a:bodyPr/>
                    <a:p>
                      <a:pPr marL="768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800" spc="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Warranty</a:t>
                      </a:r>
                      <a:endParaRPr sz="800" spc="5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25400" marB="0">
                    <a:lnL w="3175">
                      <a:solidFill>
                        <a:srgbClr val="6D6E71"/>
                      </a:solidFill>
                      <a:prstDash val="solid"/>
                    </a:lnL>
                    <a:lnR w="3175">
                      <a:solidFill>
                        <a:srgbClr val="6D6E71"/>
                      </a:solidFill>
                      <a:prstDash val="solid"/>
                    </a:lnR>
                    <a:lnT w="3175">
                      <a:solidFill>
                        <a:srgbClr val="6D6E71"/>
                      </a:solidFill>
                      <a:prstDash val="solid"/>
                    </a:lnT>
                    <a:lnB w="3175">
                      <a:solidFill>
                        <a:srgbClr val="6D6E7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596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800" spc="2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3</a:t>
                      </a:r>
                      <a:r>
                        <a:rPr sz="800" spc="-5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-1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years</a:t>
                      </a:r>
                      <a:endParaRPr sz="800" spc="-1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25400" marB="0">
                    <a:lnL w="3175">
                      <a:solidFill>
                        <a:srgbClr val="6D6E71"/>
                      </a:solidFill>
                      <a:prstDash val="solid"/>
                    </a:lnL>
                    <a:lnR w="3175">
                      <a:solidFill>
                        <a:srgbClr val="6D6E71"/>
                      </a:solidFill>
                      <a:prstDash val="solid"/>
                    </a:lnR>
                    <a:lnT w="3175">
                      <a:solidFill>
                        <a:srgbClr val="6D6E71"/>
                      </a:solidFill>
                      <a:prstDash val="solid"/>
                    </a:lnT>
                    <a:lnB w="3175">
                      <a:solidFill>
                        <a:srgbClr val="6D6E71"/>
                      </a:solidFill>
                      <a:prstDash val="solid"/>
                    </a:lnB>
                  </a:tcPr>
                </a:tc>
              </a:tr>
              <a:tr h="177800">
                <a:tc>
                  <a:txBody>
                    <a:bodyPr/>
                    <a:p>
                      <a:pPr marL="768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800" spc="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Life</a:t>
                      </a:r>
                      <a:r>
                        <a:rPr sz="800" spc="-5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time</a:t>
                      </a:r>
                      <a:endParaRPr sz="800" spc="5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25400" marB="0">
                    <a:lnL w="3175">
                      <a:solidFill>
                        <a:srgbClr val="6D6E71"/>
                      </a:solidFill>
                      <a:prstDash val="solid"/>
                    </a:lnL>
                    <a:lnR w="3175">
                      <a:solidFill>
                        <a:srgbClr val="6D6E71"/>
                      </a:solidFill>
                      <a:prstDash val="solid"/>
                    </a:lnR>
                    <a:lnT w="3175">
                      <a:solidFill>
                        <a:srgbClr val="6D6E71"/>
                      </a:solidFill>
                      <a:prstDash val="solid"/>
                    </a:lnT>
                    <a:lnB w="3175">
                      <a:solidFill>
                        <a:srgbClr val="6D6E7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596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800" spc="-2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&gt;20</a:t>
                      </a:r>
                      <a:r>
                        <a:rPr sz="800" spc="-5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-1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years</a:t>
                      </a:r>
                      <a:endParaRPr sz="800" spc="-1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25400" marB="0">
                    <a:lnL w="3175">
                      <a:solidFill>
                        <a:srgbClr val="6D6E71"/>
                      </a:solidFill>
                      <a:prstDash val="solid"/>
                    </a:lnL>
                    <a:lnR w="3175">
                      <a:solidFill>
                        <a:srgbClr val="6D6E71"/>
                      </a:solidFill>
                      <a:prstDash val="solid"/>
                    </a:lnR>
                    <a:lnT w="3175">
                      <a:solidFill>
                        <a:srgbClr val="6D6E71"/>
                      </a:solidFill>
                      <a:prstDash val="solid"/>
                    </a:lnT>
                    <a:lnB w="3175">
                      <a:solidFill>
                        <a:srgbClr val="6D6E7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2"/>
          <p:cNvSpPr txBox="1"/>
          <p:nvPr/>
        </p:nvSpPr>
        <p:spPr>
          <a:xfrm>
            <a:off x="341630" y="3482340"/>
            <a:ext cx="2042160" cy="181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65" dirty="0">
                <a:solidFill>
                  <a:srgbClr val="2D2D2D"/>
                </a:solidFill>
                <a:latin typeface="Tahoma" panose="020B0604030504040204"/>
                <a:cs typeface="Tahoma" panose="020B0604030504040204"/>
              </a:rPr>
              <a:t>Single </a:t>
            </a:r>
            <a:r>
              <a:rPr sz="1100" spc="65" dirty="0">
                <a:solidFill>
                  <a:srgbClr val="2D2D2D"/>
                </a:solidFill>
                <a:latin typeface="Tahoma" panose="020B0604030504040204"/>
                <a:cs typeface="Tahoma" panose="020B0604030504040204"/>
              </a:rPr>
              <a:t>PV </a:t>
            </a:r>
            <a:r>
              <a:rPr lang="en-US" sz="1100" spc="65" dirty="0">
                <a:solidFill>
                  <a:srgbClr val="2D2D2D"/>
                </a:solidFill>
                <a:latin typeface="Tahoma" panose="020B0604030504040204"/>
                <a:cs typeface="Tahoma" panose="020B0604030504040204"/>
              </a:rPr>
              <a:t>Cell</a:t>
            </a:r>
            <a:r>
              <a:rPr sz="1100" spc="-95" dirty="0">
                <a:solidFill>
                  <a:srgbClr val="2D2D2D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100" dirty="0">
                <a:solidFill>
                  <a:srgbClr val="2D2D2D"/>
                </a:solidFill>
                <a:latin typeface="Tahoma" panose="020B0604030504040204"/>
                <a:cs typeface="Tahoma" panose="020B0604030504040204"/>
              </a:rPr>
              <a:t>Dimensions</a:t>
            </a:r>
            <a:endParaRPr sz="11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846" name="object 846"/>
          <p:cNvSpPr/>
          <p:nvPr/>
        </p:nvSpPr>
        <p:spPr>
          <a:xfrm>
            <a:off x="374879" y="766741"/>
            <a:ext cx="1193800" cy="0"/>
          </a:xfrm>
          <a:custGeom>
            <a:avLst/>
            <a:gdLst/>
            <a:ahLst/>
            <a:cxnLst/>
            <a:rect l="l" t="t" r="r" b="b"/>
            <a:pathLst>
              <a:path w="1193800">
                <a:moveTo>
                  <a:pt x="0" y="0"/>
                </a:moveTo>
                <a:lnTo>
                  <a:pt x="1193495" y="0"/>
                </a:lnTo>
              </a:path>
            </a:pathLst>
          </a:custGeom>
          <a:ln w="12700">
            <a:solidFill>
              <a:srgbClr val="FC1A26"/>
            </a:solidFill>
          </a:ln>
        </p:spPr>
        <p:txBody>
          <a:bodyPr wrap="square" lIns="0" tIns="0" rIns="0" bIns="0" rtlCol="0"/>
          <a:p/>
        </p:txBody>
      </p:sp>
      <p:sp>
        <p:nvSpPr>
          <p:cNvPr id="5" name="object 846"/>
          <p:cNvSpPr/>
          <p:nvPr/>
        </p:nvSpPr>
        <p:spPr>
          <a:xfrm>
            <a:off x="349479" y="3713141"/>
            <a:ext cx="1193800" cy="0"/>
          </a:xfrm>
          <a:custGeom>
            <a:avLst/>
            <a:gdLst/>
            <a:ahLst/>
            <a:cxnLst/>
            <a:rect l="l" t="t" r="r" b="b"/>
            <a:pathLst>
              <a:path w="1193800">
                <a:moveTo>
                  <a:pt x="0" y="0"/>
                </a:moveTo>
                <a:lnTo>
                  <a:pt x="1193495" y="0"/>
                </a:lnTo>
              </a:path>
            </a:pathLst>
          </a:custGeom>
          <a:ln w="12700">
            <a:solidFill>
              <a:srgbClr val="FC1A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7" name="object 847"/>
          <p:cNvSpPr/>
          <p:nvPr/>
        </p:nvSpPr>
        <p:spPr>
          <a:xfrm>
            <a:off x="1570579" y="714791"/>
            <a:ext cx="118770" cy="1038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6" name="object 847"/>
          <p:cNvSpPr/>
          <p:nvPr/>
        </p:nvSpPr>
        <p:spPr>
          <a:xfrm>
            <a:off x="1545179" y="3661191"/>
            <a:ext cx="118770" cy="1038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9" name="object 849"/>
          <p:cNvSpPr/>
          <p:nvPr/>
        </p:nvSpPr>
        <p:spPr>
          <a:xfrm>
            <a:off x="426973" y="9830625"/>
            <a:ext cx="0" cy="126364"/>
          </a:xfrm>
          <a:custGeom>
            <a:avLst/>
            <a:gdLst/>
            <a:ahLst/>
            <a:cxnLst/>
            <a:rect l="l" t="t" r="r" b="b"/>
            <a:pathLst>
              <a:path h="126365">
                <a:moveTo>
                  <a:pt x="0" y="0"/>
                </a:moveTo>
                <a:lnTo>
                  <a:pt x="0" y="125996"/>
                </a:lnTo>
              </a:path>
            </a:pathLst>
          </a:custGeom>
          <a:ln w="12598">
            <a:solidFill>
              <a:srgbClr val="FC0619"/>
            </a:solidFill>
          </a:ln>
        </p:spPr>
        <p:txBody>
          <a:bodyPr wrap="square" lIns="0" tIns="0" rIns="0" bIns="0" rtlCol="0"/>
          <a:p/>
        </p:txBody>
      </p:sp>
      <p:sp>
        <p:nvSpPr>
          <p:cNvPr id="850" name="object 850"/>
          <p:cNvSpPr txBox="1"/>
          <p:nvPr/>
        </p:nvSpPr>
        <p:spPr>
          <a:xfrm>
            <a:off x="266898" y="9804065"/>
            <a:ext cx="990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0" dirty="0">
                <a:solidFill>
                  <a:srgbClr val="6D6E71"/>
                </a:solidFill>
                <a:latin typeface="Tahoma" panose="020B0604030504040204"/>
                <a:cs typeface="Tahoma" panose="020B0604030504040204"/>
              </a:rPr>
              <a:t>2</a:t>
            </a:r>
            <a:endParaRPr sz="10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7" name="object 2"/>
          <p:cNvSpPr txBox="1"/>
          <p:nvPr/>
        </p:nvSpPr>
        <p:spPr>
          <a:xfrm>
            <a:off x="341630" y="5790565"/>
            <a:ext cx="3499485" cy="181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rgbClr val="2D2D2D"/>
                </a:solidFill>
                <a:latin typeface="Tahoma" panose="020B0604030504040204"/>
                <a:cs typeface="Tahoma" panose="020B0604030504040204"/>
              </a:rPr>
              <a:t>Single Module </a:t>
            </a:r>
            <a:r>
              <a:rPr sz="1100" dirty="0">
                <a:solidFill>
                  <a:srgbClr val="2D2D2D"/>
                </a:solidFill>
                <a:latin typeface="Tahoma" panose="020B0604030504040204"/>
                <a:cs typeface="Tahoma" panose="020B0604030504040204"/>
              </a:rPr>
              <a:t>Dimension</a:t>
            </a:r>
            <a:r>
              <a:rPr lang="en-US" sz="1100" dirty="0">
                <a:solidFill>
                  <a:srgbClr val="2D2D2D"/>
                </a:solidFill>
                <a:latin typeface="Tahoma" panose="020B0604030504040204"/>
                <a:cs typeface="Tahoma" panose="020B0604030504040204"/>
              </a:rPr>
              <a:t>s(consists of 4 PCS Solar Cell)</a:t>
            </a:r>
            <a:endParaRPr lang="en-US" sz="1100" dirty="0">
              <a:solidFill>
                <a:srgbClr val="2D2D2D"/>
              </a:solidFill>
              <a:latin typeface="Tahoma" panose="020B0604030504040204"/>
              <a:cs typeface="Tahoma" panose="020B0604030504040204"/>
            </a:endParaRPr>
          </a:p>
        </p:txBody>
      </p:sp>
      <p:sp>
        <p:nvSpPr>
          <p:cNvPr id="9" name="object 846"/>
          <p:cNvSpPr/>
          <p:nvPr/>
        </p:nvSpPr>
        <p:spPr>
          <a:xfrm>
            <a:off x="324079" y="6049941"/>
            <a:ext cx="1193800" cy="0"/>
          </a:xfrm>
          <a:custGeom>
            <a:avLst/>
            <a:gdLst/>
            <a:ahLst/>
            <a:cxnLst/>
            <a:rect l="l" t="t" r="r" b="b"/>
            <a:pathLst>
              <a:path w="1193800">
                <a:moveTo>
                  <a:pt x="0" y="0"/>
                </a:moveTo>
                <a:lnTo>
                  <a:pt x="1193495" y="0"/>
                </a:lnTo>
              </a:path>
            </a:pathLst>
          </a:custGeom>
          <a:ln w="12700">
            <a:solidFill>
              <a:srgbClr val="FC1A26"/>
            </a:solidFill>
          </a:ln>
        </p:spPr>
        <p:txBody>
          <a:bodyPr wrap="square" lIns="0" tIns="0" rIns="0" bIns="0" rtlCol="0"/>
          <a:p/>
        </p:txBody>
      </p:sp>
      <p:sp>
        <p:nvSpPr>
          <p:cNvPr id="10" name="object 847"/>
          <p:cNvSpPr/>
          <p:nvPr/>
        </p:nvSpPr>
        <p:spPr>
          <a:xfrm>
            <a:off x="1519779" y="5997991"/>
            <a:ext cx="118770" cy="1038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pic>
        <p:nvPicPr>
          <p:cNvPr id="11" name="图片 10" descr="图片 1_5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0"/>
            <a:ext cx="2166620" cy="450278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334895" y="8599170"/>
            <a:ext cx="34505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latin typeface="Tahoma" panose="020B0604030504040204" charset="0"/>
                <a:cs typeface="Tahoma" panose="020B0604030504040204" charset="0"/>
              </a:rPr>
              <a:t>Power output: 132 Watt, Unit: mm</a:t>
            </a:r>
            <a:endParaRPr lang="en-US" altLang="zh-CN" sz="1600">
              <a:latin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2" name="图片 1" descr="微信图片_202011111450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771140" y="3803015"/>
            <a:ext cx="2228850" cy="72485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742853" name="组合 1073742852"/>
          <p:cNvGrpSpPr/>
          <p:nvPr/>
        </p:nvGrpSpPr>
        <p:grpSpPr>
          <a:xfrm>
            <a:off x="4363085" y="7277100"/>
            <a:ext cx="2798445" cy="2481580"/>
            <a:chOff x="2253" y="1549"/>
            <a:chExt cx="7119" cy="6313"/>
          </a:xfrm>
        </p:grpSpPr>
        <p:pic>
          <p:nvPicPr>
            <p:cNvPr id="1073742854" name="图片 107374285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92" y="3212"/>
              <a:ext cx="5705" cy="46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73742855" name="图片 107374285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02" y="1549"/>
              <a:ext cx="3212" cy="123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73742856" name="图片 107374285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04" y="2598"/>
              <a:ext cx="2554" cy="9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73742857" name="图片 10737428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11" y="2524"/>
              <a:ext cx="2895" cy="10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73742858" name="直接连接符 1073742857"/>
            <p:cNvSpPr/>
            <p:nvPr/>
          </p:nvSpPr>
          <p:spPr>
            <a:xfrm flipH="1">
              <a:off x="2260" y="5434"/>
              <a:ext cx="807" cy="0"/>
            </a:xfrm>
            <a:prstGeom prst="line">
              <a:avLst/>
            </a:prstGeom>
            <a:ln w="7201" cap="flat" cmpd="sng">
              <a:solidFill>
                <a:srgbClr val="1C99D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3742859" name="直接连接符 1073742858"/>
            <p:cNvSpPr/>
            <p:nvPr/>
          </p:nvSpPr>
          <p:spPr>
            <a:xfrm flipH="1" flipV="1">
              <a:off x="2259" y="3951"/>
              <a:ext cx="1266" cy="1003"/>
            </a:xfrm>
            <a:prstGeom prst="line">
              <a:avLst/>
            </a:prstGeom>
            <a:ln w="7201" cap="flat" cmpd="sng">
              <a:solidFill>
                <a:srgbClr val="1C99D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3742860" name="直接连接符 1073742859"/>
            <p:cNvSpPr/>
            <p:nvPr/>
          </p:nvSpPr>
          <p:spPr>
            <a:xfrm>
              <a:off x="7095" y="2304"/>
              <a:ext cx="2272" cy="0"/>
            </a:xfrm>
            <a:prstGeom prst="line">
              <a:avLst/>
            </a:prstGeom>
            <a:ln w="7201" cap="flat" cmpd="sng">
              <a:solidFill>
                <a:srgbClr val="1C99D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3742861" name="直接连接符 1073742860"/>
            <p:cNvSpPr/>
            <p:nvPr/>
          </p:nvSpPr>
          <p:spPr>
            <a:xfrm>
              <a:off x="8192" y="4594"/>
              <a:ext cx="1180" cy="0"/>
            </a:xfrm>
            <a:prstGeom prst="line">
              <a:avLst/>
            </a:prstGeom>
            <a:ln w="7201" cap="flat" cmpd="sng">
              <a:solidFill>
                <a:srgbClr val="1C99D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3742862" name="直接连接符 1073742861"/>
            <p:cNvSpPr/>
            <p:nvPr/>
          </p:nvSpPr>
          <p:spPr>
            <a:xfrm>
              <a:off x="7845" y="5711"/>
              <a:ext cx="1527" cy="0"/>
            </a:xfrm>
            <a:prstGeom prst="line">
              <a:avLst/>
            </a:prstGeom>
            <a:ln w="7201" cap="flat" cmpd="sng">
              <a:solidFill>
                <a:srgbClr val="1C99D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3742863" name="直接连接符 1073742862"/>
            <p:cNvSpPr/>
            <p:nvPr/>
          </p:nvSpPr>
          <p:spPr>
            <a:xfrm>
              <a:off x="7752" y="7279"/>
              <a:ext cx="1619" cy="0"/>
            </a:xfrm>
            <a:prstGeom prst="line">
              <a:avLst/>
            </a:prstGeom>
            <a:ln w="7201" cap="flat" cmpd="sng">
              <a:solidFill>
                <a:srgbClr val="1C99D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3742864" name="直接连接符 1073742863"/>
            <p:cNvSpPr/>
            <p:nvPr/>
          </p:nvSpPr>
          <p:spPr>
            <a:xfrm flipH="1" flipV="1">
              <a:off x="2275" y="2394"/>
              <a:ext cx="2647" cy="527"/>
            </a:xfrm>
            <a:prstGeom prst="line">
              <a:avLst/>
            </a:prstGeom>
            <a:ln w="7201" cap="flat" cmpd="sng">
              <a:solidFill>
                <a:srgbClr val="1C99D0"/>
              </a:solidFill>
              <a:prstDash val="solid"/>
              <a:headEnd type="none" w="med" len="med"/>
              <a:tailEnd type="none" w="med" len="med"/>
            </a:ln>
          </p:spPr>
        </p:sp>
      </p:grpSp>
      <p:pic>
        <p:nvPicPr>
          <p:cNvPr id="128" name="图片 1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955" y="7616825"/>
            <a:ext cx="3935095" cy="264477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-19050" y="3790315"/>
            <a:ext cx="7575550" cy="740410"/>
          </a:xfrm>
          <a:custGeom>
            <a:avLst/>
            <a:gdLst/>
            <a:ahLst/>
            <a:cxnLst/>
            <a:rect l="l" t="t" r="r" b="b"/>
            <a:pathLst>
              <a:path w="7560309" h="937260">
                <a:moveTo>
                  <a:pt x="0" y="937107"/>
                </a:moveTo>
                <a:lnTo>
                  <a:pt x="7559992" y="937107"/>
                </a:lnTo>
                <a:lnTo>
                  <a:pt x="7559992" y="0"/>
                </a:lnTo>
                <a:lnTo>
                  <a:pt x="0" y="0"/>
                </a:lnTo>
                <a:lnTo>
                  <a:pt x="0" y="937107"/>
                </a:lnTo>
                <a:close/>
              </a:path>
            </a:pathLst>
          </a:custGeom>
          <a:solidFill>
            <a:srgbClr val="35353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" name="image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0955" y="0"/>
            <a:ext cx="7577455" cy="407606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19050" y="0"/>
            <a:ext cx="3303905" cy="6051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20"/>
              </a:spcBef>
            </a:pPr>
            <a:r>
              <a:rPr i="0" spc="-265" dirty="0">
                <a:solidFill>
                  <a:srgbClr val="FFFDFD"/>
                </a:solidFill>
                <a:latin typeface="Arial" panose="020B0604020202020204"/>
                <a:cs typeface="Arial" panose="020B0604020202020204"/>
              </a:rPr>
              <a:t>Solar </a:t>
            </a:r>
            <a:r>
              <a:rPr i="0" spc="-434" dirty="0">
                <a:solidFill>
                  <a:srgbClr val="FFFDFD"/>
                </a:solidFill>
                <a:latin typeface="Arial" panose="020B0604020202020204"/>
                <a:cs typeface="Arial" panose="020B0604020202020204"/>
              </a:rPr>
              <a:t>LED  </a:t>
            </a:r>
            <a:r>
              <a:rPr i="0" spc="-254" dirty="0">
                <a:solidFill>
                  <a:srgbClr val="FFFDFD"/>
                </a:solidFill>
                <a:latin typeface="Arial" panose="020B0604020202020204"/>
                <a:cs typeface="Arial" panose="020B0604020202020204"/>
              </a:rPr>
              <a:t>Street </a:t>
            </a:r>
            <a:r>
              <a:rPr i="0" spc="-280" dirty="0">
                <a:solidFill>
                  <a:srgbClr val="FFFDFD"/>
                </a:solidFill>
                <a:latin typeface="Arial" panose="020B0604020202020204"/>
                <a:cs typeface="Arial" panose="020B0604020202020204"/>
              </a:rPr>
              <a:t>Light</a:t>
            </a:r>
            <a:r>
              <a:rPr i="0" spc="-245" dirty="0">
                <a:solidFill>
                  <a:srgbClr val="FFFDF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i="0" spc="-320" dirty="0">
                <a:solidFill>
                  <a:srgbClr val="FFFDFD"/>
                </a:solidFill>
                <a:latin typeface="Arial" panose="020B0604020202020204"/>
                <a:cs typeface="Arial" panose="020B0604020202020204"/>
              </a:rPr>
              <a:t>Head</a:t>
            </a:r>
            <a:endParaRPr i="0" spc="-320" dirty="0">
              <a:solidFill>
                <a:srgbClr val="FFFDFD"/>
              </a:solidFill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760"/>
              </a:lnSpc>
            </a:pPr>
            <a:r>
              <a:rPr sz="1550" i="0" spc="-120" dirty="0">
                <a:solidFill>
                  <a:srgbClr val="FFFDFD"/>
                </a:solidFill>
                <a:latin typeface="Arial" panose="020B0604020202020204"/>
                <a:cs typeface="Arial" panose="020B0604020202020204"/>
              </a:rPr>
              <a:t>High </a:t>
            </a:r>
            <a:r>
              <a:rPr sz="1550" i="0" spc="-110" dirty="0">
                <a:solidFill>
                  <a:srgbClr val="FFFDFD"/>
                </a:solidFill>
                <a:latin typeface="Arial" panose="020B0604020202020204"/>
                <a:cs typeface="Arial" panose="020B0604020202020204"/>
              </a:rPr>
              <a:t>lumen </a:t>
            </a:r>
            <a:r>
              <a:rPr sz="1550" i="0" spc="5" dirty="0">
                <a:solidFill>
                  <a:srgbClr val="FFFDFD"/>
                </a:solidFill>
                <a:latin typeface="Arial" panose="020B0604020202020204"/>
                <a:cs typeface="Arial" panose="020B0604020202020204"/>
              </a:rPr>
              <a:t>- </a:t>
            </a:r>
            <a:r>
              <a:rPr sz="1550" i="0" spc="-140" dirty="0">
                <a:solidFill>
                  <a:srgbClr val="FFFDFD"/>
                </a:solidFill>
                <a:latin typeface="Arial" panose="020B0604020202020204"/>
                <a:cs typeface="Arial" panose="020B0604020202020204"/>
              </a:rPr>
              <a:t>Big </a:t>
            </a:r>
            <a:r>
              <a:rPr sz="1550" i="0" spc="-120" dirty="0">
                <a:solidFill>
                  <a:srgbClr val="FFFDFD"/>
                </a:solidFill>
                <a:latin typeface="Arial" panose="020B0604020202020204"/>
                <a:cs typeface="Arial" panose="020B0604020202020204"/>
              </a:rPr>
              <a:t>Battery </a:t>
            </a:r>
            <a:r>
              <a:rPr sz="1550" i="0" spc="-170" dirty="0">
                <a:solidFill>
                  <a:srgbClr val="FFFDFD"/>
                </a:solidFill>
                <a:latin typeface="Arial" panose="020B0604020202020204"/>
                <a:cs typeface="Arial" panose="020B0604020202020204"/>
              </a:rPr>
              <a:t>Backup</a:t>
            </a:r>
            <a:r>
              <a:rPr sz="1550" i="0" spc="-80" dirty="0">
                <a:solidFill>
                  <a:srgbClr val="FFFDF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550" i="0" spc="-100" dirty="0">
                <a:solidFill>
                  <a:srgbClr val="FFFDFD"/>
                </a:solidFill>
                <a:latin typeface="Arial" panose="020B0604020202020204"/>
                <a:cs typeface="Arial" panose="020B0604020202020204"/>
              </a:rPr>
              <a:t>Series</a:t>
            </a:r>
            <a:endParaRPr sz="15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8361" y="4923858"/>
            <a:ext cx="1525905" cy="0"/>
          </a:xfrm>
          <a:custGeom>
            <a:avLst/>
            <a:gdLst/>
            <a:ahLst/>
            <a:cxnLst/>
            <a:rect l="l" t="t" r="r" b="b"/>
            <a:pathLst>
              <a:path w="1525905">
                <a:moveTo>
                  <a:pt x="0" y="0"/>
                </a:moveTo>
                <a:lnTo>
                  <a:pt x="1525511" y="0"/>
                </a:lnTo>
              </a:path>
            </a:pathLst>
          </a:custGeom>
          <a:ln w="12700">
            <a:solidFill>
              <a:srgbClr val="FC1A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75306" y="4869363"/>
            <a:ext cx="123850" cy="1089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98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7586" y="91440"/>
                </a:lnTo>
                <a:lnTo>
                  <a:pt x="0" y="95897"/>
                </a:lnTo>
                <a:lnTo>
                  <a:pt x="70739" y="178638"/>
                </a:lnTo>
                <a:lnTo>
                  <a:pt x="50406" y="251053"/>
                </a:lnTo>
                <a:lnTo>
                  <a:pt x="105333" y="229755"/>
                </a:lnTo>
                <a:lnTo>
                  <a:pt x="147980" y="207340"/>
                </a:lnTo>
                <a:lnTo>
                  <a:pt x="201281" y="207340"/>
                </a:lnTo>
                <a:lnTo>
                  <a:pt x="192252" y="175171"/>
                </a:lnTo>
                <a:lnTo>
                  <a:pt x="226745" y="141554"/>
                </a:lnTo>
                <a:lnTo>
                  <a:pt x="263969" y="95897"/>
                </a:lnTo>
                <a:lnTo>
                  <a:pt x="188823" y="92849"/>
                </a:lnTo>
                <a:lnTo>
                  <a:pt x="131978" y="0"/>
                </a:lnTo>
                <a:close/>
              </a:path>
              <a:path w="264159" h="251460">
                <a:moveTo>
                  <a:pt x="201281" y="207340"/>
                </a:moveTo>
                <a:lnTo>
                  <a:pt x="147980" y="207340"/>
                </a:lnTo>
                <a:lnTo>
                  <a:pt x="213550" y="251053"/>
                </a:lnTo>
                <a:lnTo>
                  <a:pt x="201281" y="2073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98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7586" y="91440"/>
                </a:lnTo>
                <a:lnTo>
                  <a:pt x="0" y="95897"/>
                </a:lnTo>
                <a:lnTo>
                  <a:pt x="70878" y="178117"/>
                </a:lnTo>
                <a:lnTo>
                  <a:pt x="50406" y="251053"/>
                </a:lnTo>
                <a:lnTo>
                  <a:pt x="105181" y="229476"/>
                </a:lnTo>
                <a:lnTo>
                  <a:pt x="147662" y="207149"/>
                </a:lnTo>
                <a:lnTo>
                  <a:pt x="201224" y="207149"/>
                </a:lnTo>
                <a:lnTo>
                  <a:pt x="192151" y="174828"/>
                </a:lnTo>
                <a:lnTo>
                  <a:pt x="226529" y="141312"/>
                </a:lnTo>
                <a:lnTo>
                  <a:pt x="263969" y="95897"/>
                </a:lnTo>
                <a:lnTo>
                  <a:pt x="188290" y="92837"/>
                </a:lnTo>
                <a:lnTo>
                  <a:pt x="131978" y="0"/>
                </a:lnTo>
                <a:close/>
              </a:path>
              <a:path w="264159" h="251460">
                <a:moveTo>
                  <a:pt x="201224" y="207149"/>
                </a:moveTo>
                <a:lnTo>
                  <a:pt x="147662" y="207149"/>
                </a:lnTo>
                <a:lnTo>
                  <a:pt x="213550" y="251053"/>
                </a:lnTo>
                <a:lnTo>
                  <a:pt x="201224" y="207149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98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7586" y="91440"/>
                </a:lnTo>
                <a:lnTo>
                  <a:pt x="0" y="95897"/>
                </a:lnTo>
                <a:lnTo>
                  <a:pt x="71031" y="177596"/>
                </a:lnTo>
                <a:lnTo>
                  <a:pt x="50406" y="251053"/>
                </a:lnTo>
                <a:lnTo>
                  <a:pt x="105016" y="229209"/>
                </a:lnTo>
                <a:lnTo>
                  <a:pt x="147370" y="206933"/>
                </a:lnTo>
                <a:lnTo>
                  <a:pt x="201163" y="206933"/>
                </a:lnTo>
                <a:lnTo>
                  <a:pt x="192049" y="174472"/>
                </a:lnTo>
                <a:lnTo>
                  <a:pt x="226339" y="141058"/>
                </a:lnTo>
                <a:lnTo>
                  <a:pt x="263969" y="95897"/>
                </a:lnTo>
                <a:lnTo>
                  <a:pt x="187756" y="92811"/>
                </a:lnTo>
                <a:lnTo>
                  <a:pt x="131978" y="0"/>
                </a:lnTo>
                <a:close/>
              </a:path>
              <a:path w="264159" h="251460">
                <a:moveTo>
                  <a:pt x="201163" y="206933"/>
                </a:moveTo>
                <a:lnTo>
                  <a:pt x="147370" y="206933"/>
                </a:lnTo>
                <a:lnTo>
                  <a:pt x="213550" y="251053"/>
                </a:lnTo>
                <a:lnTo>
                  <a:pt x="201163" y="206933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98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7586" y="91440"/>
                </a:lnTo>
                <a:lnTo>
                  <a:pt x="0" y="95897"/>
                </a:lnTo>
                <a:lnTo>
                  <a:pt x="71170" y="177088"/>
                </a:lnTo>
                <a:lnTo>
                  <a:pt x="50406" y="251053"/>
                </a:lnTo>
                <a:lnTo>
                  <a:pt x="104838" y="228930"/>
                </a:lnTo>
                <a:lnTo>
                  <a:pt x="147053" y="206730"/>
                </a:lnTo>
                <a:lnTo>
                  <a:pt x="201112" y="206730"/>
                </a:lnTo>
                <a:lnTo>
                  <a:pt x="191960" y="174117"/>
                </a:lnTo>
                <a:lnTo>
                  <a:pt x="226123" y="140817"/>
                </a:lnTo>
                <a:lnTo>
                  <a:pt x="263969" y="95897"/>
                </a:lnTo>
                <a:lnTo>
                  <a:pt x="187223" y="92786"/>
                </a:lnTo>
                <a:lnTo>
                  <a:pt x="131978" y="0"/>
                </a:lnTo>
                <a:close/>
              </a:path>
              <a:path w="264159" h="251460">
                <a:moveTo>
                  <a:pt x="201112" y="206730"/>
                </a:moveTo>
                <a:lnTo>
                  <a:pt x="147053" y="206730"/>
                </a:lnTo>
                <a:lnTo>
                  <a:pt x="213550" y="251053"/>
                </a:lnTo>
                <a:lnTo>
                  <a:pt x="201112" y="20673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698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7586" y="91440"/>
                </a:lnTo>
                <a:lnTo>
                  <a:pt x="0" y="95897"/>
                </a:lnTo>
                <a:lnTo>
                  <a:pt x="71323" y="176568"/>
                </a:lnTo>
                <a:lnTo>
                  <a:pt x="50406" y="251053"/>
                </a:lnTo>
                <a:lnTo>
                  <a:pt x="104686" y="228663"/>
                </a:lnTo>
                <a:lnTo>
                  <a:pt x="146761" y="206540"/>
                </a:lnTo>
                <a:lnTo>
                  <a:pt x="201055" y="206540"/>
                </a:lnTo>
                <a:lnTo>
                  <a:pt x="191858" y="173774"/>
                </a:lnTo>
                <a:lnTo>
                  <a:pt x="225907" y="140563"/>
                </a:lnTo>
                <a:lnTo>
                  <a:pt x="263969" y="95897"/>
                </a:lnTo>
                <a:lnTo>
                  <a:pt x="186677" y="92760"/>
                </a:lnTo>
                <a:lnTo>
                  <a:pt x="131978" y="0"/>
                </a:lnTo>
                <a:close/>
              </a:path>
              <a:path w="264159" h="251460">
                <a:moveTo>
                  <a:pt x="201055" y="206540"/>
                </a:moveTo>
                <a:lnTo>
                  <a:pt x="146761" y="206540"/>
                </a:lnTo>
                <a:lnTo>
                  <a:pt x="213550" y="251053"/>
                </a:lnTo>
                <a:lnTo>
                  <a:pt x="201055" y="20654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698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7586" y="91440"/>
                </a:lnTo>
                <a:lnTo>
                  <a:pt x="0" y="95897"/>
                </a:lnTo>
                <a:lnTo>
                  <a:pt x="71462" y="176060"/>
                </a:lnTo>
                <a:lnTo>
                  <a:pt x="50406" y="251053"/>
                </a:lnTo>
                <a:lnTo>
                  <a:pt x="104521" y="228371"/>
                </a:lnTo>
                <a:lnTo>
                  <a:pt x="146456" y="206324"/>
                </a:lnTo>
                <a:lnTo>
                  <a:pt x="200994" y="206324"/>
                </a:lnTo>
                <a:lnTo>
                  <a:pt x="191757" y="173418"/>
                </a:lnTo>
                <a:lnTo>
                  <a:pt x="225717" y="140322"/>
                </a:lnTo>
                <a:lnTo>
                  <a:pt x="263969" y="95897"/>
                </a:lnTo>
                <a:lnTo>
                  <a:pt x="186143" y="92748"/>
                </a:lnTo>
                <a:lnTo>
                  <a:pt x="131978" y="0"/>
                </a:lnTo>
                <a:close/>
              </a:path>
              <a:path w="264159" h="251460">
                <a:moveTo>
                  <a:pt x="200994" y="206324"/>
                </a:moveTo>
                <a:lnTo>
                  <a:pt x="146456" y="206324"/>
                </a:lnTo>
                <a:lnTo>
                  <a:pt x="213550" y="251053"/>
                </a:lnTo>
                <a:lnTo>
                  <a:pt x="200994" y="206324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698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7586" y="91440"/>
                </a:lnTo>
                <a:lnTo>
                  <a:pt x="0" y="95897"/>
                </a:lnTo>
                <a:lnTo>
                  <a:pt x="71602" y="175539"/>
                </a:lnTo>
                <a:lnTo>
                  <a:pt x="50406" y="251053"/>
                </a:lnTo>
                <a:lnTo>
                  <a:pt x="104355" y="228104"/>
                </a:lnTo>
                <a:lnTo>
                  <a:pt x="146151" y="206121"/>
                </a:lnTo>
                <a:lnTo>
                  <a:pt x="200936" y="206121"/>
                </a:lnTo>
                <a:lnTo>
                  <a:pt x="191655" y="173062"/>
                </a:lnTo>
                <a:lnTo>
                  <a:pt x="225501" y="140068"/>
                </a:lnTo>
                <a:lnTo>
                  <a:pt x="263969" y="95897"/>
                </a:lnTo>
                <a:lnTo>
                  <a:pt x="185610" y="92722"/>
                </a:lnTo>
                <a:lnTo>
                  <a:pt x="131978" y="0"/>
                </a:lnTo>
                <a:close/>
              </a:path>
              <a:path w="264159" h="251460">
                <a:moveTo>
                  <a:pt x="200936" y="206121"/>
                </a:moveTo>
                <a:lnTo>
                  <a:pt x="146151" y="206121"/>
                </a:lnTo>
                <a:lnTo>
                  <a:pt x="213550" y="251053"/>
                </a:lnTo>
                <a:lnTo>
                  <a:pt x="200936" y="206121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698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7586" y="91440"/>
                </a:lnTo>
                <a:lnTo>
                  <a:pt x="0" y="95897"/>
                </a:lnTo>
                <a:lnTo>
                  <a:pt x="71755" y="175018"/>
                </a:lnTo>
                <a:lnTo>
                  <a:pt x="50406" y="251053"/>
                </a:lnTo>
                <a:lnTo>
                  <a:pt x="104190" y="227825"/>
                </a:lnTo>
                <a:lnTo>
                  <a:pt x="145859" y="205930"/>
                </a:lnTo>
                <a:lnTo>
                  <a:pt x="200879" y="205930"/>
                </a:lnTo>
                <a:lnTo>
                  <a:pt x="191554" y="172720"/>
                </a:lnTo>
                <a:lnTo>
                  <a:pt x="225310" y="139827"/>
                </a:lnTo>
                <a:lnTo>
                  <a:pt x="263969" y="95897"/>
                </a:lnTo>
                <a:lnTo>
                  <a:pt x="185077" y="92697"/>
                </a:lnTo>
                <a:lnTo>
                  <a:pt x="131978" y="0"/>
                </a:lnTo>
                <a:close/>
              </a:path>
              <a:path w="264159" h="251460">
                <a:moveTo>
                  <a:pt x="200879" y="205930"/>
                </a:moveTo>
                <a:lnTo>
                  <a:pt x="145859" y="205930"/>
                </a:lnTo>
                <a:lnTo>
                  <a:pt x="213550" y="251053"/>
                </a:lnTo>
                <a:lnTo>
                  <a:pt x="200879" y="20593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698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7586" y="91440"/>
                </a:lnTo>
                <a:lnTo>
                  <a:pt x="0" y="95897"/>
                </a:lnTo>
                <a:lnTo>
                  <a:pt x="71907" y="174510"/>
                </a:lnTo>
                <a:lnTo>
                  <a:pt x="50406" y="251053"/>
                </a:lnTo>
                <a:lnTo>
                  <a:pt x="104025" y="227558"/>
                </a:lnTo>
                <a:lnTo>
                  <a:pt x="145542" y="205727"/>
                </a:lnTo>
                <a:lnTo>
                  <a:pt x="200828" y="205727"/>
                </a:lnTo>
                <a:lnTo>
                  <a:pt x="191465" y="172364"/>
                </a:lnTo>
                <a:lnTo>
                  <a:pt x="225094" y="139573"/>
                </a:lnTo>
                <a:lnTo>
                  <a:pt x="263969" y="95897"/>
                </a:lnTo>
                <a:lnTo>
                  <a:pt x="184543" y="92684"/>
                </a:lnTo>
                <a:lnTo>
                  <a:pt x="131978" y="0"/>
                </a:lnTo>
                <a:close/>
              </a:path>
              <a:path w="264159" h="251460">
                <a:moveTo>
                  <a:pt x="200828" y="205727"/>
                </a:moveTo>
                <a:lnTo>
                  <a:pt x="145542" y="205727"/>
                </a:lnTo>
                <a:lnTo>
                  <a:pt x="213550" y="251053"/>
                </a:lnTo>
                <a:lnTo>
                  <a:pt x="200828" y="205727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698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7586" y="91440"/>
                </a:lnTo>
                <a:lnTo>
                  <a:pt x="0" y="95897"/>
                </a:lnTo>
                <a:lnTo>
                  <a:pt x="72034" y="173990"/>
                </a:lnTo>
                <a:lnTo>
                  <a:pt x="50406" y="251053"/>
                </a:lnTo>
                <a:lnTo>
                  <a:pt x="103860" y="227279"/>
                </a:lnTo>
                <a:lnTo>
                  <a:pt x="145249" y="205524"/>
                </a:lnTo>
                <a:lnTo>
                  <a:pt x="200768" y="205524"/>
                </a:lnTo>
                <a:lnTo>
                  <a:pt x="191363" y="172021"/>
                </a:lnTo>
                <a:lnTo>
                  <a:pt x="224891" y="139331"/>
                </a:lnTo>
                <a:lnTo>
                  <a:pt x="263969" y="95897"/>
                </a:lnTo>
                <a:lnTo>
                  <a:pt x="184010" y="92659"/>
                </a:lnTo>
                <a:lnTo>
                  <a:pt x="131978" y="0"/>
                </a:lnTo>
                <a:close/>
              </a:path>
              <a:path w="264159" h="251460">
                <a:moveTo>
                  <a:pt x="200768" y="205524"/>
                </a:moveTo>
                <a:lnTo>
                  <a:pt x="145249" y="205524"/>
                </a:lnTo>
                <a:lnTo>
                  <a:pt x="213550" y="251053"/>
                </a:lnTo>
                <a:lnTo>
                  <a:pt x="200768" y="205524"/>
                </a:lnTo>
                <a:close/>
              </a:path>
            </a:pathLst>
          </a:custGeom>
          <a:solidFill>
            <a:srgbClr val="D5D5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698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7586" y="91440"/>
                </a:lnTo>
                <a:lnTo>
                  <a:pt x="0" y="95897"/>
                </a:lnTo>
                <a:lnTo>
                  <a:pt x="72186" y="173482"/>
                </a:lnTo>
                <a:lnTo>
                  <a:pt x="50406" y="251053"/>
                </a:lnTo>
                <a:lnTo>
                  <a:pt x="103695" y="226999"/>
                </a:lnTo>
                <a:lnTo>
                  <a:pt x="144945" y="205320"/>
                </a:lnTo>
                <a:lnTo>
                  <a:pt x="200710" y="205320"/>
                </a:lnTo>
                <a:lnTo>
                  <a:pt x="191262" y="171665"/>
                </a:lnTo>
                <a:lnTo>
                  <a:pt x="224688" y="139077"/>
                </a:lnTo>
                <a:lnTo>
                  <a:pt x="263969" y="95897"/>
                </a:lnTo>
                <a:lnTo>
                  <a:pt x="183464" y="92633"/>
                </a:lnTo>
                <a:lnTo>
                  <a:pt x="131978" y="0"/>
                </a:lnTo>
                <a:close/>
              </a:path>
              <a:path w="264159" h="251460">
                <a:moveTo>
                  <a:pt x="200710" y="205320"/>
                </a:moveTo>
                <a:lnTo>
                  <a:pt x="144945" y="205320"/>
                </a:lnTo>
                <a:lnTo>
                  <a:pt x="213550" y="251053"/>
                </a:lnTo>
                <a:lnTo>
                  <a:pt x="200710" y="20532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698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7586" y="91440"/>
                </a:lnTo>
                <a:lnTo>
                  <a:pt x="0" y="95897"/>
                </a:lnTo>
                <a:lnTo>
                  <a:pt x="72339" y="172961"/>
                </a:lnTo>
                <a:lnTo>
                  <a:pt x="50406" y="251053"/>
                </a:lnTo>
                <a:lnTo>
                  <a:pt x="103543" y="226733"/>
                </a:lnTo>
                <a:lnTo>
                  <a:pt x="144640" y="205117"/>
                </a:lnTo>
                <a:lnTo>
                  <a:pt x="200652" y="205117"/>
                </a:lnTo>
                <a:lnTo>
                  <a:pt x="191160" y="171310"/>
                </a:lnTo>
                <a:lnTo>
                  <a:pt x="224485" y="138849"/>
                </a:lnTo>
                <a:lnTo>
                  <a:pt x="263969" y="95897"/>
                </a:lnTo>
                <a:lnTo>
                  <a:pt x="182930" y="92608"/>
                </a:lnTo>
                <a:lnTo>
                  <a:pt x="131978" y="0"/>
                </a:lnTo>
                <a:close/>
              </a:path>
              <a:path w="264159" h="251460">
                <a:moveTo>
                  <a:pt x="200652" y="205117"/>
                </a:moveTo>
                <a:lnTo>
                  <a:pt x="144640" y="205117"/>
                </a:lnTo>
                <a:lnTo>
                  <a:pt x="213550" y="251053"/>
                </a:lnTo>
                <a:lnTo>
                  <a:pt x="200652" y="205117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698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7586" y="91440"/>
                </a:lnTo>
                <a:lnTo>
                  <a:pt x="0" y="95897"/>
                </a:lnTo>
                <a:lnTo>
                  <a:pt x="72466" y="172453"/>
                </a:lnTo>
                <a:lnTo>
                  <a:pt x="50406" y="251053"/>
                </a:lnTo>
                <a:lnTo>
                  <a:pt x="103365" y="226453"/>
                </a:lnTo>
                <a:lnTo>
                  <a:pt x="144335" y="204914"/>
                </a:lnTo>
                <a:lnTo>
                  <a:pt x="200592" y="204914"/>
                </a:lnTo>
                <a:lnTo>
                  <a:pt x="191058" y="170967"/>
                </a:lnTo>
                <a:lnTo>
                  <a:pt x="224282" y="138595"/>
                </a:lnTo>
                <a:lnTo>
                  <a:pt x="263969" y="95897"/>
                </a:lnTo>
                <a:lnTo>
                  <a:pt x="182397" y="92595"/>
                </a:lnTo>
                <a:lnTo>
                  <a:pt x="131978" y="0"/>
                </a:lnTo>
                <a:close/>
              </a:path>
              <a:path w="264159" h="251460">
                <a:moveTo>
                  <a:pt x="200592" y="204914"/>
                </a:moveTo>
                <a:lnTo>
                  <a:pt x="144335" y="204914"/>
                </a:lnTo>
                <a:lnTo>
                  <a:pt x="213550" y="251053"/>
                </a:lnTo>
                <a:lnTo>
                  <a:pt x="200592" y="204914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698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7586" y="91440"/>
                </a:lnTo>
                <a:lnTo>
                  <a:pt x="0" y="95897"/>
                </a:lnTo>
                <a:lnTo>
                  <a:pt x="72618" y="171932"/>
                </a:lnTo>
                <a:lnTo>
                  <a:pt x="50406" y="251053"/>
                </a:lnTo>
                <a:lnTo>
                  <a:pt x="103200" y="226186"/>
                </a:lnTo>
                <a:lnTo>
                  <a:pt x="144030" y="204711"/>
                </a:lnTo>
                <a:lnTo>
                  <a:pt x="200539" y="204711"/>
                </a:lnTo>
                <a:lnTo>
                  <a:pt x="190969" y="170624"/>
                </a:lnTo>
                <a:lnTo>
                  <a:pt x="224078" y="138353"/>
                </a:lnTo>
                <a:lnTo>
                  <a:pt x="263969" y="95897"/>
                </a:lnTo>
                <a:lnTo>
                  <a:pt x="181864" y="92570"/>
                </a:lnTo>
                <a:lnTo>
                  <a:pt x="131978" y="0"/>
                </a:lnTo>
                <a:close/>
              </a:path>
              <a:path w="264159" h="251460">
                <a:moveTo>
                  <a:pt x="200539" y="204711"/>
                </a:moveTo>
                <a:lnTo>
                  <a:pt x="144030" y="204711"/>
                </a:lnTo>
                <a:lnTo>
                  <a:pt x="213550" y="251053"/>
                </a:lnTo>
                <a:lnTo>
                  <a:pt x="200539" y="204711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698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7586" y="91440"/>
                </a:lnTo>
                <a:lnTo>
                  <a:pt x="0" y="95897"/>
                </a:lnTo>
                <a:lnTo>
                  <a:pt x="72771" y="171411"/>
                </a:lnTo>
                <a:lnTo>
                  <a:pt x="50406" y="251053"/>
                </a:lnTo>
                <a:lnTo>
                  <a:pt x="103047" y="225907"/>
                </a:lnTo>
                <a:lnTo>
                  <a:pt x="143725" y="204520"/>
                </a:lnTo>
                <a:lnTo>
                  <a:pt x="200494" y="204520"/>
                </a:lnTo>
                <a:lnTo>
                  <a:pt x="190881" y="170256"/>
                </a:lnTo>
                <a:lnTo>
                  <a:pt x="223862" y="138099"/>
                </a:lnTo>
                <a:lnTo>
                  <a:pt x="263969" y="95897"/>
                </a:lnTo>
                <a:lnTo>
                  <a:pt x="181330" y="92544"/>
                </a:lnTo>
                <a:lnTo>
                  <a:pt x="131978" y="0"/>
                </a:lnTo>
                <a:close/>
              </a:path>
              <a:path w="264159" h="251460">
                <a:moveTo>
                  <a:pt x="200494" y="204520"/>
                </a:moveTo>
                <a:lnTo>
                  <a:pt x="143725" y="204520"/>
                </a:lnTo>
                <a:lnTo>
                  <a:pt x="213550" y="251053"/>
                </a:lnTo>
                <a:lnTo>
                  <a:pt x="200494" y="20452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698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7586" y="91440"/>
                </a:lnTo>
                <a:lnTo>
                  <a:pt x="0" y="95897"/>
                </a:lnTo>
                <a:lnTo>
                  <a:pt x="72910" y="170903"/>
                </a:lnTo>
                <a:lnTo>
                  <a:pt x="50406" y="251053"/>
                </a:lnTo>
                <a:lnTo>
                  <a:pt x="102882" y="225628"/>
                </a:lnTo>
                <a:lnTo>
                  <a:pt x="143421" y="204304"/>
                </a:lnTo>
                <a:lnTo>
                  <a:pt x="200431" y="204304"/>
                </a:lnTo>
                <a:lnTo>
                  <a:pt x="190779" y="169913"/>
                </a:lnTo>
                <a:lnTo>
                  <a:pt x="223659" y="137845"/>
                </a:lnTo>
                <a:lnTo>
                  <a:pt x="263969" y="95897"/>
                </a:lnTo>
                <a:lnTo>
                  <a:pt x="180797" y="92519"/>
                </a:lnTo>
                <a:lnTo>
                  <a:pt x="131978" y="0"/>
                </a:lnTo>
                <a:close/>
              </a:path>
              <a:path w="264159" h="251460">
                <a:moveTo>
                  <a:pt x="200431" y="204304"/>
                </a:moveTo>
                <a:lnTo>
                  <a:pt x="143421" y="204304"/>
                </a:lnTo>
                <a:lnTo>
                  <a:pt x="213550" y="251053"/>
                </a:lnTo>
                <a:lnTo>
                  <a:pt x="200431" y="204304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698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7586" y="91440"/>
                </a:lnTo>
                <a:lnTo>
                  <a:pt x="0" y="95897"/>
                </a:lnTo>
                <a:lnTo>
                  <a:pt x="73050" y="170383"/>
                </a:lnTo>
                <a:lnTo>
                  <a:pt x="50406" y="251053"/>
                </a:lnTo>
                <a:lnTo>
                  <a:pt x="102704" y="225348"/>
                </a:lnTo>
                <a:lnTo>
                  <a:pt x="143129" y="204101"/>
                </a:lnTo>
                <a:lnTo>
                  <a:pt x="200370" y="204101"/>
                </a:lnTo>
                <a:lnTo>
                  <a:pt x="190677" y="169570"/>
                </a:lnTo>
                <a:lnTo>
                  <a:pt x="223456" y="137604"/>
                </a:lnTo>
                <a:lnTo>
                  <a:pt x="263969" y="95897"/>
                </a:lnTo>
                <a:lnTo>
                  <a:pt x="180251" y="92506"/>
                </a:lnTo>
                <a:lnTo>
                  <a:pt x="131978" y="0"/>
                </a:lnTo>
                <a:close/>
              </a:path>
              <a:path w="264159" h="251460">
                <a:moveTo>
                  <a:pt x="200370" y="204101"/>
                </a:moveTo>
                <a:lnTo>
                  <a:pt x="143129" y="204101"/>
                </a:lnTo>
                <a:lnTo>
                  <a:pt x="213550" y="251053"/>
                </a:lnTo>
                <a:lnTo>
                  <a:pt x="200370" y="204101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698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7586" y="91440"/>
                </a:lnTo>
                <a:lnTo>
                  <a:pt x="0" y="95897"/>
                </a:lnTo>
                <a:lnTo>
                  <a:pt x="73202" y="169875"/>
                </a:lnTo>
                <a:lnTo>
                  <a:pt x="50406" y="251053"/>
                </a:lnTo>
                <a:lnTo>
                  <a:pt x="102552" y="225082"/>
                </a:lnTo>
                <a:lnTo>
                  <a:pt x="142824" y="203911"/>
                </a:lnTo>
                <a:lnTo>
                  <a:pt x="200318" y="203911"/>
                </a:lnTo>
                <a:lnTo>
                  <a:pt x="190576" y="169202"/>
                </a:lnTo>
                <a:lnTo>
                  <a:pt x="223253" y="137350"/>
                </a:lnTo>
                <a:lnTo>
                  <a:pt x="263969" y="95897"/>
                </a:lnTo>
                <a:lnTo>
                  <a:pt x="179717" y="92481"/>
                </a:lnTo>
                <a:lnTo>
                  <a:pt x="131978" y="0"/>
                </a:lnTo>
                <a:close/>
              </a:path>
              <a:path w="264159" h="251460">
                <a:moveTo>
                  <a:pt x="200318" y="203911"/>
                </a:moveTo>
                <a:lnTo>
                  <a:pt x="142824" y="203911"/>
                </a:lnTo>
                <a:lnTo>
                  <a:pt x="213550" y="251053"/>
                </a:lnTo>
                <a:lnTo>
                  <a:pt x="200318" y="203911"/>
                </a:lnTo>
                <a:close/>
              </a:path>
            </a:pathLst>
          </a:custGeom>
          <a:solidFill>
            <a:srgbClr val="B0B0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698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7586" y="91440"/>
                </a:lnTo>
                <a:lnTo>
                  <a:pt x="0" y="95897"/>
                </a:lnTo>
                <a:lnTo>
                  <a:pt x="73342" y="169354"/>
                </a:lnTo>
                <a:lnTo>
                  <a:pt x="50406" y="251053"/>
                </a:lnTo>
                <a:lnTo>
                  <a:pt x="102387" y="224802"/>
                </a:lnTo>
                <a:lnTo>
                  <a:pt x="142519" y="203708"/>
                </a:lnTo>
                <a:lnTo>
                  <a:pt x="200258" y="203708"/>
                </a:lnTo>
                <a:lnTo>
                  <a:pt x="190474" y="168859"/>
                </a:lnTo>
                <a:lnTo>
                  <a:pt x="223050" y="137109"/>
                </a:lnTo>
                <a:lnTo>
                  <a:pt x="263969" y="95897"/>
                </a:lnTo>
                <a:lnTo>
                  <a:pt x="179184" y="92456"/>
                </a:lnTo>
                <a:lnTo>
                  <a:pt x="131978" y="0"/>
                </a:lnTo>
                <a:close/>
              </a:path>
              <a:path w="264159" h="251460">
                <a:moveTo>
                  <a:pt x="200258" y="203708"/>
                </a:moveTo>
                <a:lnTo>
                  <a:pt x="142519" y="203708"/>
                </a:lnTo>
                <a:lnTo>
                  <a:pt x="213550" y="251053"/>
                </a:lnTo>
                <a:lnTo>
                  <a:pt x="200258" y="203708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698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7586" y="91440"/>
                </a:lnTo>
                <a:lnTo>
                  <a:pt x="0" y="95897"/>
                </a:lnTo>
                <a:lnTo>
                  <a:pt x="73494" y="168833"/>
                </a:lnTo>
                <a:lnTo>
                  <a:pt x="50406" y="251053"/>
                </a:lnTo>
                <a:lnTo>
                  <a:pt x="102222" y="224536"/>
                </a:lnTo>
                <a:lnTo>
                  <a:pt x="142214" y="203492"/>
                </a:lnTo>
                <a:lnTo>
                  <a:pt x="200201" y="203492"/>
                </a:lnTo>
                <a:lnTo>
                  <a:pt x="190385" y="168516"/>
                </a:lnTo>
                <a:lnTo>
                  <a:pt x="222834" y="136855"/>
                </a:lnTo>
                <a:lnTo>
                  <a:pt x="263969" y="95897"/>
                </a:lnTo>
                <a:lnTo>
                  <a:pt x="178650" y="92430"/>
                </a:lnTo>
                <a:lnTo>
                  <a:pt x="131978" y="0"/>
                </a:lnTo>
                <a:close/>
              </a:path>
              <a:path w="264159" h="251460">
                <a:moveTo>
                  <a:pt x="200201" y="203492"/>
                </a:moveTo>
                <a:lnTo>
                  <a:pt x="142214" y="203492"/>
                </a:lnTo>
                <a:lnTo>
                  <a:pt x="213550" y="251053"/>
                </a:lnTo>
                <a:lnTo>
                  <a:pt x="200201" y="203492"/>
                </a:lnTo>
                <a:close/>
              </a:path>
            </a:pathLst>
          </a:custGeom>
          <a:solidFill>
            <a:srgbClr val="A7A7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698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7586" y="91440"/>
                </a:lnTo>
                <a:lnTo>
                  <a:pt x="0" y="95897"/>
                </a:lnTo>
                <a:lnTo>
                  <a:pt x="73634" y="168325"/>
                </a:lnTo>
                <a:lnTo>
                  <a:pt x="50406" y="251053"/>
                </a:lnTo>
                <a:lnTo>
                  <a:pt x="141909" y="203301"/>
                </a:lnTo>
                <a:lnTo>
                  <a:pt x="200147" y="203301"/>
                </a:lnTo>
                <a:lnTo>
                  <a:pt x="190284" y="168160"/>
                </a:lnTo>
                <a:lnTo>
                  <a:pt x="222643" y="136613"/>
                </a:lnTo>
                <a:lnTo>
                  <a:pt x="263969" y="95897"/>
                </a:lnTo>
                <a:lnTo>
                  <a:pt x="178117" y="92417"/>
                </a:lnTo>
                <a:lnTo>
                  <a:pt x="131978" y="0"/>
                </a:lnTo>
                <a:close/>
              </a:path>
              <a:path w="264159" h="251460">
                <a:moveTo>
                  <a:pt x="200147" y="203301"/>
                </a:moveTo>
                <a:lnTo>
                  <a:pt x="141909" y="203301"/>
                </a:lnTo>
                <a:lnTo>
                  <a:pt x="213550" y="251053"/>
                </a:lnTo>
                <a:lnTo>
                  <a:pt x="200147" y="203301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698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7586" y="91440"/>
                </a:lnTo>
                <a:lnTo>
                  <a:pt x="0" y="95897"/>
                </a:lnTo>
                <a:lnTo>
                  <a:pt x="73774" y="167805"/>
                </a:lnTo>
                <a:lnTo>
                  <a:pt x="50406" y="251053"/>
                </a:lnTo>
                <a:lnTo>
                  <a:pt x="141605" y="203098"/>
                </a:lnTo>
                <a:lnTo>
                  <a:pt x="200089" y="203098"/>
                </a:lnTo>
                <a:lnTo>
                  <a:pt x="190182" y="167805"/>
                </a:lnTo>
                <a:lnTo>
                  <a:pt x="263969" y="95897"/>
                </a:lnTo>
                <a:lnTo>
                  <a:pt x="177584" y="92392"/>
                </a:lnTo>
                <a:lnTo>
                  <a:pt x="131978" y="0"/>
                </a:lnTo>
                <a:close/>
              </a:path>
              <a:path w="264159" h="251460">
                <a:moveTo>
                  <a:pt x="200089" y="203098"/>
                </a:moveTo>
                <a:lnTo>
                  <a:pt x="141605" y="203098"/>
                </a:lnTo>
                <a:lnTo>
                  <a:pt x="213550" y="251053"/>
                </a:lnTo>
                <a:lnTo>
                  <a:pt x="200089" y="203098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698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1198" y="82638"/>
                </a:lnTo>
                <a:lnTo>
                  <a:pt x="0" y="95897"/>
                </a:lnTo>
                <a:lnTo>
                  <a:pt x="65989" y="160210"/>
                </a:lnTo>
                <a:lnTo>
                  <a:pt x="50406" y="251053"/>
                </a:lnTo>
                <a:lnTo>
                  <a:pt x="131978" y="208165"/>
                </a:lnTo>
                <a:lnTo>
                  <a:pt x="206193" y="208165"/>
                </a:lnTo>
                <a:lnTo>
                  <a:pt x="197967" y="160210"/>
                </a:lnTo>
                <a:lnTo>
                  <a:pt x="263969" y="95897"/>
                </a:lnTo>
                <a:lnTo>
                  <a:pt x="172758" y="82638"/>
                </a:lnTo>
                <a:lnTo>
                  <a:pt x="131978" y="0"/>
                </a:lnTo>
                <a:close/>
              </a:path>
              <a:path w="264159" h="251460">
                <a:moveTo>
                  <a:pt x="206193" y="208165"/>
                </a:moveTo>
                <a:lnTo>
                  <a:pt x="131978" y="208165"/>
                </a:lnTo>
                <a:lnTo>
                  <a:pt x="213550" y="251053"/>
                </a:lnTo>
                <a:lnTo>
                  <a:pt x="206193" y="208165"/>
                </a:lnTo>
                <a:close/>
              </a:path>
            </a:pathLst>
          </a:custGeom>
          <a:solidFill>
            <a:srgbClr val="F5C8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01803" y="4187134"/>
            <a:ext cx="132080" cy="64769"/>
          </a:xfrm>
          <a:custGeom>
            <a:avLst/>
            <a:gdLst/>
            <a:ahLst/>
            <a:cxnLst/>
            <a:rect l="l" t="t" r="r" b="b"/>
            <a:pathLst>
              <a:path w="132080" h="64770">
                <a:moveTo>
                  <a:pt x="131991" y="0"/>
                </a:moveTo>
                <a:lnTo>
                  <a:pt x="0" y="42875"/>
                </a:lnTo>
                <a:lnTo>
                  <a:pt x="65989" y="64312"/>
                </a:lnTo>
                <a:lnTo>
                  <a:pt x="131991" y="0"/>
                </a:lnTo>
                <a:close/>
              </a:path>
            </a:pathLst>
          </a:custGeom>
          <a:solidFill>
            <a:srgbClr val="B87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01798" y="4173875"/>
            <a:ext cx="132080" cy="56515"/>
          </a:xfrm>
          <a:custGeom>
            <a:avLst/>
            <a:gdLst/>
            <a:ahLst/>
            <a:cxnLst/>
            <a:rect l="l" t="t" r="r" b="b"/>
            <a:pathLst>
              <a:path w="132080" h="56514">
                <a:moveTo>
                  <a:pt x="40779" y="0"/>
                </a:moveTo>
                <a:lnTo>
                  <a:pt x="0" y="56133"/>
                </a:lnTo>
                <a:lnTo>
                  <a:pt x="131991" y="13258"/>
                </a:lnTo>
                <a:lnTo>
                  <a:pt x="40779" y="0"/>
                </a:lnTo>
                <a:close/>
              </a:path>
            </a:pathLst>
          </a:custGeom>
          <a:solidFill>
            <a:srgbClr val="F5D7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01803" y="4230009"/>
            <a:ext cx="81915" cy="112395"/>
          </a:xfrm>
          <a:custGeom>
            <a:avLst/>
            <a:gdLst/>
            <a:ahLst/>
            <a:cxnLst/>
            <a:rect l="l" t="t" r="r" b="b"/>
            <a:pathLst>
              <a:path w="81915" h="112395">
                <a:moveTo>
                  <a:pt x="0" y="0"/>
                </a:moveTo>
                <a:lnTo>
                  <a:pt x="81572" y="112280"/>
                </a:lnTo>
                <a:lnTo>
                  <a:pt x="65989" y="21437"/>
                </a:lnTo>
                <a:lnTo>
                  <a:pt x="0" y="0"/>
                </a:lnTo>
                <a:close/>
              </a:path>
            </a:pathLst>
          </a:custGeom>
          <a:solidFill>
            <a:srgbClr val="D69A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20233" y="4230006"/>
            <a:ext cx="81915" cy="112395"/>
          </a:xfrm>
          <a:custGeom>
            <a:avLst/>
            <a:gdLst/>
            <a:ahLst/>
            <a:cxnLst/>
            <a:rect l="l" t="t" r="r" b="b"/>
            <a:pathLst>
              <a:path w="81915" h="112395">
                <a:moveTo>
                  <a:pt x="81572" y="0"/>
                </a:moveTo>
                <a:lnTo>
                  <a:pt x="0" y="112280"/>
                </a:lnTo>
                <a:lnTo>
                  <a:pt x="81572" y="69392"/>
                </a:lnTo>
                <a:lnTo>
                  <a:pt x="81572" y="0"/>
                </a:lnTo>
                <a:close/>
              </a:path>
            </a:pathLst>
          </a:custGeom>
          <a:solidFill>
            <a:srgbClr val="BF83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01803" y="4230008"/>
            <a:ext cx="81915" cy="112395"/>
          </a:xfrm>
          <a:custGeom>
            <a:avLst/>
            <a:gdLst/>
            <a:ahLst/>
            <a:cxnLst/>
            <a:rect l="l" t="t" r="r" b="b"/>
            <a:pathLst>
              <a:path w="81915" h="112395">
                <a:moveTo>
                  <a:pt x="0" y="0"/>
                </a:moveTo>
                <a:lnTo>
                  <a:pt x="0" y="69392"/>
                </a:lnTo>
                <a:lnTo>
                  <a:pt x="81572" y="112280"/>
                </a:lnTo>
                <a:lnTo>
                  <a:pt x="0" y="0"/>
                </a:lnTo>
                <a:close/>
              </a:path>
            </a:pathLst>
          </a:custGeom>
          <a:solidFill>
            <a:srgbClr val="F5B9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20231" y="4230009"/>
            <a:ext cx="81915" cy="112395"/>
          </a:xfrm>
          <a:custGeom>
            <a:avLst/>
            <a:gdLst/>
            <a:ahLst/>
            <a:cxnLst/>
            <a:rect l="l" t="t" r="r" b="b"/>
            <a:pathLst>
              <a:path w="81915" h="112395">
                <a:moveTo>
                  <a:pt x="81572" y="0"/>
                </a:moveTo>
                <a:lnTo>
                  <a:pt x="15582" y="21437"/>
                </a:lnTo>
                <a:lnTo>
                  <a:pt x="0" y="112280"/>
                </a:lnTo>
                <a:lnTo>
                  <a:pt x="81572" y="0"/>
                </a:lnTo>
                <a:close/>
              </a:path>
            </a:pathLst>
          </a:custGeom>
          <a:solidFill>
            <a:srgbClr val="F5DF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01803" y="4091236"/>
            <a:ext cx="41275" cy="139065"/>
          </a:xfrm>
          <a:custGeom>
            <a:avLst/>
            <a:gdLst/>
            <a:ahLst/>
            <a:cxnLst/>
            <a:rect l="l" t="t" r="r" b="b"/>
            <a:pathLst>
              <a:path w="41275" h="139064">
                <a:moveTo>
                  <a:pt x="0" y="0"/>
                </a:moveTo>
                <a:lnTo>
                  <a:pt x="0" y="138772"/>
                </a:lnTo>
                <a:lnTo>
                  <a:pt x="40779" y="82638"/>
                </a:lnTo>
                <a:lnTo>
                  <a:pt x="0" y="0"/>
                </a:lnTo>
                <a:close/>
              </a:path>
            </a:pathLst>
          </a:custGeom>
          <a:solidFill>
            <a:srgbClr val="D69A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61022" y="4091241"/>
            <a:ext cx="40779" cy="1387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69826" y="4173877"/>
            <a:ext cx="132080" cy="56515"/>
          </a:xfrm>
          <a:custGeom>
            <a:avLst/>
            <a:gdLst/>
            <a:ahLst/>
            <a:cxnLst/>
            <a:rect l="l" t="t" r="r" b="b"/>
            <a:pathLst>
              <a:path w="132079" h="56514">
                <a:moveTo>
                  <a:pt x="91198" y="0"/>
                </a:moveTo>
                <a:lnTo>
                  <a:pt x="0" y="13258"/>
                </a:lnTo>
                <a:lnTo>
                  <a:pt x="131978" y="56134"/>
                </a:lnTo>
                <a:lnTo>
                  <a:pt x="91198" y="0"/>
                </a:lnTo>
                <a:close/>
              </a:path>
            </a:pathLst>
          </a:custGeom>
          <a:solidFill>
            <a:srgbClr val="F5EF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69824" y="4187134"/>
            <a:ext cx="132080" cy="64769"/>
          </a:xfrm>
          <a:custGeom>
            <a:avLst/>
            <a:gdLst/>
            <a:ahLst/>
            <a:cxnLst/>
            <a:rect l="l" t="t" r="r" b="b"/>
            <a:pathLst>
              <a:path w="132079" h="64770">
                <a:moveTo>
                  <a:pt x="0" y="0"/>
                </a:moveTo>
                <a:lnTo>
                  <a:pt x="65989" y="64312"/>
                </a:lnTo>
                <a:lnTo>
                  <a:pt x="131978" y="42875"/>
                </a:lnTo>
                <a:lnTo>
                  <a:pt x="0" y="0"/>
                </a:lnTo>
                <a:close/>
              </a:path>
            </a:pathLst>
          </a:custGeom>
          <a:solidFill>
            <a:srgbClr val="D69A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8509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7586" y="91440"/>
                </a:lnTo>
                <a:lnTo>
                  <a:pt x="0" y="95897"/>
                </a:lnTo>
                <a:lnTo>
                  <a:pt x="70738" y="178638"/>
                </a:lnTo>
                <a:lnTo>
                  <a:pt x="50406" y="251053"/>
                </a:lnTo>
                <a:lnTo>
                  <a:pt x="105333" y="229755"/>
                </a:lnTo>
                <a:lnTo>
                  <a:pt x="147980" y="207340"/>
                </a:lnTo>
                <a:lnTo>
                  <a:pt x="201281" y="207340"/>
                </a:lnTo>
                <a:lnTo>
                  <a:pt x="192252" y="175171"/>
                </a:lnTo>
                <a:lnTo>
                  <a:pt x="226745" y="141554"/>
                </a:lnTo>
                <a:lnTo>
                  <a:pt x="263956" y="95897"/>
                </a:lnTo>
                <a:lnTo>
                  <a:pt x="188823" y="92849"/>
                </a:lnTo>
                <a:lnTo>
                  <a:pt x="131978" y="0"/>
                </a:lnTo>
                <a:close/>
              </a:path>
              <a:path w="264159" h="251460">
                <a:moveTo>
                  <a:pt x="201281" y="207340"/>
                </a:moveTo>
                <a:lnTo>
                  <a:pt x="147980" y="207340"/>
                </a:lnTo>
                <a:lnTo>
                  <a:pt x="213550" y="251053"/>
                </a:lnTo>
                <a:lnTo>
                  <a:pt x="201281" y="2073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8509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7586" y="91440"/>
                </a:lnTo>
                <a:lnTo>
                  <a:pt x="0" y="95897"/>
                </a:lnTo>
                <a:lnTo>
                  <a:pt x="70878" y="178117"/>
                </a:lnTo>
                <a:lnTo>
                  <a:pt x="50406" y="251053"/>
                </a:lnTo>
                <a:lnTo>
                  <a:pt x="105181" y="229476"/>
                </a:lnTo>
                <a:lnTo>
                  <a:pt x="147662" y="207149"/>
                </a:lnTo>
                <a:lnTo>
                  <a:pt x="201224" y="207149"/>
                </a:lnTo>
                <a:lnTo>
                  <a:pt x="192150" y="174828"/>
                </a:lnTo>
                <a:lnTo>
                  <a:pt x="226529" y="141312"/>
                </a:lnTo>
                <a:lnTo>
                  <a:pt x="263956" y="95897"/>
                </a:lnTo>
                <a:lnTo>
                  <a:pt x="188290" y="92837"/>
                </a:lnTo>
                <a:lnTo>
                  <a:pt x="131978" y="0"/>
                </a:lnTo>
                <a:close/>
              </a:path>
              <a:path w="264159" h="251460">
                <a:moveTo>
                  <a:pt x="201224" y="207149"/>
                </a:moveTo>
                <a:lnTo>
                  <a:pt x="147662" y="207149"/>
                </a:lnTo>
                <a:lnTo>
                  <a:pt x="213550" y="251053"/>
                </a:lnTo>
                <a:lnTo>
                  <a:pt x="201224" y="207149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8509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7586" y="91440"/>
                </a:lnTo>
                <a:lnTo>
                  <a:pt x="0" y="95897"/>
                </a:lnTo>
                <a:lnTo>
                  <a:pt x="71031" y="177596"/>
                </a:lnTo>
                <a:lnTo>
                  <a:pt x="50406" y="251053"/>
                </a:lnTo>
                <a:lnTo>
                  <a:pt x="105003" y="229209"/>
                </a:lnTo>
                <a:lnTo>
                  <a:pt x="147370" y="206933"/>
                </a:lnTo>
                <a:lnTo>
                  <a:pt x="201163" y="206933"/>
                </a:lnTo>
                <a:lnTo>
                  <a:pt x="192049" y="174472"/>
                </a:lnTo>
                <a:lnTo>
                  <a:pt x="226326" y="141058"/>
                </a:lnTo>
                <a:lnTo>
                  <a:pt x="263956" y="95897"/>
                </a:lnTo>
                <a:lnTo>
                  <a:pt x="187756" y="92811"/>
                </a:lnTo>
                <a:lnTo>
                  <a:pt x="131978" y="0"/>
                </a:lnTo>
                <a:close/>
              </a:path>
              <a:path w="264159" h="251460">
                <a:moveTo>
                  <a:pt x="201163" y="206933"/>
                </a:moveTo>
                <a:lnTo>
                  <a:pt x="147370" y="206933"/>
                </a:lnTo>
                <a:lnTo>
                  <a:pt x="213550" y="251053"/>
                </a:lnTo>
                <a:lnTo>
                  <a:pt x="201163" y="206933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8509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7586" y="91440"/>
                </a:lnTo>
                <a:lnTo>
                  <a:pt x="0" y="95897"/>
                </a:lnTo>
                <a:lnTo>
                  <a:pt x="71170" y="177088"/>
                </a:lnTo>
                <a:lnTo>
                  <a:pt x="50406" y="251053"/>
                </a:lnTo>
                <a:lnTo>
                  <a:pt x="104838" y="228930"/>
                </a:lnTo>
                <a:lnTo>
                  <a:pt x="147053" y="206730"/>
                </a:lnTo>
                <a:lnTo>
                  <a:pt x="201112" y="206730"/>
                </a:lnTo>
                <a:lnTo>
                  <a:pt x="191960" y="174117"/>
                </a:lnTo>
                <a:lnTo>
                  <a:pt x="226123" y="140817"/>
                </a:lnTo>
                <a:lnTo>
                  <a:pt x="263956" y="95897"/>
                </a:lnTo>
                <a:lnTo>
                  <a:pt x="187210" y="92786"/>
                </a:lnTo>
                <a:lnTo>
                  <a:pt x="131978" y="0"/>
                </a:lnTo>
                <a:close/>
              </a:path>
              <a:path w="264159" h="251460">
                <a:moveTo>
                  <a:pt x="201112" y="206730"/>
                </a:moveTo>
                <a:lnTo>
                  <a:pt x="147053" y="206730"/>
                </a:lnTo>
                <a:lnTo>
                  <a:pt x="213550" y="251053"/>
                </a:lnTo>
                <a:lnTo>
                  <a:pt x="201112" y="20673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8509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7586" y="91440"/>
                </a:lnTo>
                <a:lnTo>
                  <a:pt x="0" y="95897"/>
                </a:lnTo>
                <a:lnTo>
                  <a:pt x="71323" y="176568"/>
                </a:lnTo>
                <a:lnTo>
                  <a:pt x="50406" y="251053"/>
                </a:lnTo>
                <a:lnTo>
                  <a:pt x="104686" y="228663"/>
                </a:lnTo>
                <a:lnTo>
                  <a:pt x="146761" y="206540"/>
                </a:lnTo>
                <a:lnTo>
                  <a:pt x="201055" y="206540"/>
                </a:lnTo>
                <a:lnTo>
                  <a:pt x="191858" y="173774"/>
                </a:lnTo>
                <a:lnTo>
                  <a:pt x="225907" y="140563"/>
                </a:lnTo>
                <a:lnTo>
                  <a:pt x="263956" y="95897"/>
                </a:lnTo>
                <a:lnTo>
                  <a:pt x="186677" y="92760"/>
                </a:lnTo>
                <a:lnTo>
                  <a:pt x="131978" y="0"/>
                </a:lnTo>
                <a:close/>
              </a:path>
              <a:path w="264159" h="251460">
                <a:moveTo>
                  <a:pt x="201055" y="206540"/>
                </a:moveTo>
                <a:lnTo>
                  <a:pt x="146761" y="206540"/>
                </a:lnTo>
                <a:lnTo>
                  <a:pt x="213550" y="251053"/>
                </a:lnTo>
                <a:lnTo>
                  <a:pt x="201055" y="20654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8509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7586" y="91440"/>
                </a:lnTo>
                <a:lnTo>
                  <a:pt x="0" y="95897"/>
                </a:lnTo>
                <a:lnTo>
                  <a:pt x="71462" y="176060"/>
                </a:lnTo>
                <a:lnTo>
                  <a:pt x="50406" y="251053"/>
                </a:lnTo>
                <a:lnTo>
                  <a:pt x="104520" y="228371"/>
                </a:lnTo>
                <a:lnTo>
                  <a:pt x="146456" y="206324"/>
                </a:lnTo>
                <a:lnTo>
                  <a:pt x="200994" y="206324"/>
                </a:lnTo>
                <a:lnTo>
                  <a:pt x="191757" y="173418"/>
                </a:lnTo>
                <a:lnTo>
                  <a:pt x="225717" y="140322"/>
                </a:lnTo>
                <a:lnTo>
                  <a:pt x="263956" y="95897"/>
                </a:lnTo>
                <a:lnTo>
                  <a:pt x="186143" y="92748"/>
                </a:lnTo>
                <a:lnTo>
                  <a:pt x="131978" y="0"/>
                </a:lnTo>
                <a:close/>
              </a:path>
              <a:path w="264159" h="251460">
                <a:moveTo>
                  <a:pt x="200994" y="206324"/>
                </a:moveTo>
                <a:lnTo>
                  <a:pt x="146456" y="206324"/>
                </a:lnTo>
                <a:lnTo>
                  <a:pt x="213550" y="251053"/>
                </a:lnTo>
                <a:lnTo>
                  <a:pt x="200994" y="206324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8509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7586" y="91440"/>
                </a:lnTo>
                <a:lnTo>
                  <a:pt x="0" y="95897"/>
                </a:lnTo>
                <a:lnTo>
                  <a:pt x="71602" y="175539"/>
                </a:lnTo>
                <a:lnTo>
                  <a:pt x="50406" y="251053"/>
                </a:lnTo>
                <a:lnTo>
                  <a:pt x="104355" y="228104"/>
                </a:lnTo>
                <a:lnTo>
                  <a:pt x="146151" y="206121"/>
                </a:lnTo>
                <a:lnTo>
                  <a:pt x="200936" y="206121"/>
                </a:lnTo>
                <a:lnTo>
                  <a:pt x="191655" y="173062"/>
                </a:lnTo>
                <a:lnTo>
                  <a:pt x="225501" y="140068"/>
                </a:lnTo>
                <a:lnTo>
                  <a:pt x="263956" y="95897"/>
                </a:lnTo>
                <a:lnTo>
                  <a:pt x="185610" y="92722"/>
                </a:lnTo>
                <a:lnTo>
                  <a:pt x="131978" y="0"/>
                </a:lnTo>
                <a:close/>
              </a:path>
              <a:path w="264159" h="251460">
                <a:moveTo>
                  <a:pt x="200936" y="206121"/>
                </a:moveTo>
                <a:lnTo>
                  <a:pt x="146151" y="206121"/>
                </a:lnTo>
                <a:lnTo>
                  <a:pt x="213550" y="251053"/>
                </a:lnTo>
                <a:lnTo>
                  <a:pt x="200936" y="206121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8509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7586" y="91440"/>
                </a:lnTo>
                <a:lnTo>
                  <a:pt x="0" y="95897"/>
                </a:lnTo>
                <a:lnTo>
                  <a:pt x="71754" y="175018"/>
                </a:lnTo>
                <a:lnTo>
                  <a:pt x="50406" y="251053"/>
                </a:lnTo>
                <a:lnTo>
                  <a:pt x="104190" y="227825"/>
                </a:lnTo>
                <a:lnTo>
                  <a:pt x="145846" y="205930"/>
                </a:lnTo>
                <a:lnTo>
                  <a:pt x="200879" y="205930"/>
                </a:lnTo>
                <a:lnTo>
                  <a:pt x="191554" y="172720"/>
                </a:lnTo>
                <a:lnTo>
                  <a:pt x="225310" y="139827"/>
                </a:lnTo>
                <a:lnTo>
                  <a:pt x="263956" y="95897"/>
                </a:lnTo>
                <a:lnTo>
                  <a:pt x="185077" y="92697"/>
                </a:lnTo>
                <a:lnTo>
                  <a:pt x="131978" y="0"/>
                </a:lnTo>
                <a:close/>
              </a:path>
              <a:path w="264159" h="251460">
                <a:moveTo>
                  <a:pt x="200879" y="205930"/>
                </a:moveTo>
                <a:lnTo>
                  <a:pt x="145846" y="205930"/>
                </a:lnTo>
                <a:lnTo>
                  <a:pt x="213550" y="251053"/>
                </a:lnTo>
                <a:lnTo>
                  <a:pt x="200879" y="20593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8509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7586" y="91440"/>
                </a:lnTo>
                <a:lnTo>
                  <a:pt x="0" y="95897"/>
                </a:lnTo>
                <a:lnTo>
                  <a:pt x="71907" y="174510"/>
                </a:lnTo>
                <a:lnTo>
                  <a:pt x="50406" y="251053"/>
                </a:lnTo>
                <a:lnTo>
                  <a:pt x="104025" y="227558"/>
                </a:lnTo>
                <a:lnTo>
                  <a:pt x="145541" y="205727"/>
                </a:lnTo>
                <a:lnTo>
                  <a:pt x="200828" y="205727"/>
                </a:lnTo>
                <a:lnTo>
                  <a:pt x="191465" y="172364"/>
                </a:lnTo>
                <a:lnTo>
                  <a:pt x="225094" y="139573"/>
                </a:lnTo>
                <a:lnTo>
                  <a:pt x="263956" y="95897"/>
                </a:lnTo>
                <a:lnTo>
                  <a:pt x="184543" y="92684"/>
                </a:lnTo>
                <a:lnTo>
                  <a:pt x="131978" y="0"/>
                </a:lnTo>
                <a:close/>
              </a:path>
              <a:path w="264159" h="251460">
                <a:moveTo>
                  <a:pt x="200828" y="205727"/>
                </a:moveTo>
                <a:lnTo>
                  <a:pt x="145541" y="205727"/>
                </a:lnTo>
                <a:lnTo>
                  <a:pt x="213550" y="251053"/>
                </a:lnTo>
                <a:lnTo>
                  <a:pt x="200828" y="205727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8509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7586" y="91440"/>
                </a:lnTo>
                <a:lnTo>
                  <a:pt x="0" y="95897"/>
                </a:lnTo>
                <a:lnTo>
                  <a:pt x="72034" y="173990"/>
                </a:lnTo>
                <a:lnTo>
                  <a:pt x="50406" y="251053"/>
                </a:lnTo>
                <a:lnTo>
                  <a:pt x="103860" y="227279"/>
                </a:lnTo>
                <a:lnTo>
                  <a:pt x="145249" y="205524"/>
                </a:lnTo>
                <a:lnTo>
                  <a:pt x="200768" y="205524"/>
                </a:lnTo>
                <a:lnTo>
                  <a:pt x="191363" y="172021"/>
                </a:lnTo>
                <a:lnTo>
                  <a:pt x="224891" y="139331"/>
                </a:lnTo>
                <a:lnTo>
                  <a:pt x="263956" y="95897"/>
                </a:lnTo>
                <a:lnTo>
                  <a:pt x="183997" y="92659"/>
                </a:lnTo>
                <a:lnTo>
                  <a:pt x="131978" y="0"/>
                </a:lnTo>
                <a:close/>
              </a:path>
              <a:path w="264159" h="251460">
                <a:moveTo>
                  <a:pt x="200768" y="205524"/>
                </a:moveTo>
                <a:lnTo>
                  <a:pt x="145249" y="205524"/>
                </a:lnTo>
                <a:lnTo>
                  <a:pt x="213550" y="251053"/>
                </a:lnTo>
                <a:lnTo>
                  <a:pt x="200768" y="205524"/>
                </a:lnTo>
                <a:close/>
              </a:path>
            </a:pathLst>
          </a:custGeom>
          <a:solidFill>
            <a:srgbClr val="D5D5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8509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7586" y="91440"/>
                </a:lnTo>
                <a:lnTo>
                  <a:pt x="0" y="95897"/>
                </a:lnTo>
                <a:lnTo>
                  <a:pt x="72186" y="173482"/>
                </a:lnTo>
                <a:lnTo>
                  <a:pt x="50406" y="251053"/>
                </a:lnTo>
                <a:lnTo>
                  <a:pt x="103695" y="226999"/>
                </a:lnTo>
                <a:lnTo>
                  <a:pt x="144945" y="205320"/>
                </a:lnTo>
                <a:lnTo>
                  <a:pt x="200710" y="205320"/>
                </a:lnTo>
                <a:lnTo>
                  <a:pt x="191261" y="171665"/>
                </a:lnTo>
                <a:lnTo>
                  <a:pt x="224688" y="139077"/>
                </a:lnTo>
                <a:lnTo>
                  <a:pt x="263956" y="95897"/>
                </a:lnTo>
                <a:lnTo>
                  <a:pt x="183464" y="92633"/>
                </a:lnTo>
                <a:lnTo>
                  <a:pt x="131978" y="0"/>
                </a:lnTo>
                <a:close/>
              </a:path>
              <a:path w="264159" h="251460">
                <a:moveTo>
                  <a:pt x="200710" y="205320"/>
                </a:moveTo>
                <a:lnTo>
                  <a:pt x="144945" y="205320"/>
                </a:lnTo>
                <a:lnTo>
                  <a:pt x="213550" y="251053"/>
                </a:lnTo>
                <a:lnTo>
                  <a:pt x="200710" y="20532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8509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7586" y="91440"/>
                </a:lnTo>
                <a:lnTo>
                  <a:pt x="0" y="95897"/>
                </a:lnTo>
                <a:lnTo>
                  <a:pt x="72339" y="172961"/>
                </a:lnTo>
                <a:lnTo>
                  <a:pt x="50406" y="251053"/>
                </a:lnTo>
                <a:lnTo>
                  <a:pt x="103530" y="226733"/>
                </a:lnTo>
                <a:lnTo>
                  <a:pt x="144640" y="205117"/>
                </a:lnTo>
                <a:lnTo>
                  <a:pt x="200652" y="205117"/>
                </a:lnTo>
                <a:lnTo>
                  <a:pt x="191160" y="171310"/>
                </a:lnTo>
                <a:lnTo>
                  <a:pt x="224485" y="138849"/>
                </a:lnTo>
                <a:lnTo>
                  <a:pt x="263956" y="95897"/>
                </a:lnTo>
                <a:lnTo>
                  <a:pt x="182930" y="92608"/>
                </a:lnTo>
                <a:lnTo>
                  <a:pt x="131978" y="0"/>
                </a:lnTo>
                <a:close/>
              </a:path>
              <a:path w="264159" h="251460">
                <a:moveTo>
                  <a:pt x="200652" y="205117"/>
                </a:moveTo>
                <a:lnTo>
                  <a:pt x="144640" y="205117"/>
                </a:lnTo>
                <a:lnTo>
                  <a:pt x="213550" y="251053"/>
                </a:lnTo>
                <a:lnTo>
                  <a:pt x="200652" y="205117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8509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7586" y="91440"/>
                </a:lnTo>
                <a:lnTo>
                  <a:pt x="0" y="95897"/>
                </a:lnTo>
                <a:lnTo>
                  <a:pt x="72466" y="172453"/>
                </a:lnTo>
                <a:lnTo>
                  <a:pt x="50406" y="251053"/>
                </a:lnTo>
                <a:lnTo>
                  <a:pt x="103365" y="226453"/>
                </a:lnTo>
                <a:lnTo>
                  <a:pt x="144335" y="204914"/>
                </a:lnTo>
                <a:lnTo>
                  <a:pt x="200592" y="204914"/>
                </a:lnTo>
                <a:lnTo>
                  <a:pt x="191058" y="170967"/>
                </a:lnTo>
                <a:lnTo>
                  <a:pt x="224281" y="138595"/>
                </a:lnTo>
                <a:lnTo>
                  <a:pt x="263956" y="95897"/>
                </a:lnTo>
                <a:lnTo>
                  <a:pt x="182397" y="92595"/>
                </a:lnTo>
                <a:lnTo>
                  <a:pt x="131978" y="0"/>
                </a:lnTo>
                <a:close/>
              </a:path>
              <a:path w="264159" h="251460">
                <a:moveTo>
                  <a:pt x="200592" y="204914"/>
                </a:moveTo>
                <a:lnTo>
                  <a:pt x="144335" y="204914"/>
                </a:lnTo>
                <a:lnTo>
                  <a:pt x="213550" y="251053"/>
                </a:lnTo>
                <a:lnTo>
                  <a:pt x="200592" y="204914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8509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7586" y="91440"/>
                </a:lnTo>
                <a:lnTo>
                  <a:pt x="0" y="95897"/>
                </a:lnTo>
                <a:lnTo>
                  <a:pt x="72618" y="171932"/>
                </a:lnTo>
                <a:lnTo>
                  <a:pt x="50406" y="251053"/>
                </a:lnTo>
                <a:lnTo>
                  <a:pt x="103200" y="226186"/>
                </a:lnTo>
                <a:lnTo>
                  <a:pt x="144030" y="204711"/>
                </a:lnTo>
                <a:lnTo>
                  <a:pt x="200539" y="204711"/>
                </a:lnTo>
                <a:lnTo>
                  <a:pt x="190969" y="170624"/>
                </a:lnTo>
                <a:lnTo>
                  <a:pt x="224066" y="138353"/>
                </a:lnTo>
                <a:lnTo>
                  <a:pt x="263956" y="95897"/>
                </a:lnTo>
                <a:lnTo>
                  <a:pt x="181863" y="92570"/>
                </a:lnTo>
                <a:lnTo>
                  <a:pt x="131978" y="0"/>
                </a:lnTo>
                <a:close/>
              </a:path>
              <a:path w="264159" h="251460">
                <a:moveTo>
                  <a:pt x="200539" y="204711"/>
                </a:moveTo>
                <a:lnTo>
                  <a:pt x="144030" y="204711"/>
                </a:lnTo>
                <a:lnTo>
                  <a:pt x="213550" y="251053"/>
                </a:lnTo>
                <a:lnTo>
                  <a:pt x="200539" y="204711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8509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7586" y="91440"/>
                </a:lnTo>
                <a:lnTo>
                  <a:pt x="0" y="95897"/>
                </a:lnTo>
                <a:lnTo>
                  <a:pt x="72770" y="171411"/>
                </a:lnTo>
                <a:lnTo>
                  <a:pt x="50406" y="251053"/>
                </a:lnTo>
                <a:lnTo>
                  <a:pt x="103047" y="225907"/>
                </a:lnTo>
                <a:lnTo>
                  <a:pt x="143725" y="204520"/>
                </a:lnTo>
                <a:lnTo>
                  <a:pt x="200487" y="204520"/>
                </a:lnTo>
                <a:lnTo>
                  <a:pt x="190868" y="170256"/>
                </a:lnTo>
                <a:lnTo>
                  <a:pt x="223862" y="138099"/>
                </a:lnTo>
                <a:lnTo>
                  <a:pt x="263956" y="95897"/>
                </a:lnTo>
                <a:lnTo>
                  <a:pt x="181330" y="92544"/>
                </a:lnTo>
                <a:lnTo>
                  <a:pt x="131978" y="0"/>
                </a:lnTo>
                <a:close/>
              </a:path>
              <a:path w="264159" h="251460">
                <a:moveTo>
                  <a:pt x="200487" y="204520"/>
                </a:moveTo>
                <a:lnTo>
                  <a:pt x="143725" y="204520"/>
                </a:lnTo>
                <a:lnTo>
                  <a:pt x="213550" y="251053"/>
                </a:lnTo>
                <a:lnTo>
                  <a:pt x="200487" y="20452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8509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7586" y="91440"/>
                </a:lnTo>
                <a:lnTo>
                  <a:pt x="0" y="95897"/>
                </a:lnTo>
                <a:lnTo>
                  <a:pt x="72910" y="170903"/>
                </a:lnTo>
                <a:lnTo>
                  <a:pt x="50406" y="251053"/>
                </a:lnTo>
                <a:lnTo>
                  <a:pt x="102882" y="225628"/>
                </a:lnTo>
                <a:lnTo>
                  <a:pt x="143421" y="204304"/>
                </a:lnTo>
                <a:lnTo>
                  <a:pt x="200431" y="204304"/>
                </a:lnTo>
                <a:lnTo>
                  <a:pt x="190779" y="169913"/>
                </a:lnTo>
                <a:lnTo>
                  <a:pt x="223659" y="137845"/>
                </a:lnTo>
                <a:lnTo>
                  <a:pt x="263956" y="95897"/>
                </a:lnTo>
                <a:lnTo>
                  <a:pt x="180797" y="92519"/>
                </a:lnTo>
                <a:lnTo>
                  <a:pt x="131978" y="0"/>
                </a:lnTo>
                <a:close/>
              </a:path>
              <a:path w="264159" h="251460">
                <a:moveTo>
                  <a:pt x="200431" y="204304"/>
                </a:moveTo>
                <a:lnTo>
                  <a:pt x="143421" y="204304"/>
                </a:lnTo>
                <a:lnTo>
                  <a:pt x="213550" y="251053"/>
                </a:lnTo>
                <a:lnTo>
                  <a:pt x="200431" y="204304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8509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7586" y="91440"/>
                </a:lnTo>
                <a:lnTo>
                  <a:pt x="0" y="95897"/>
                </a:lnTo>
                <a:lnTo>
                  <a:pt x="73050" y="170383"/>
                </a:lnTo>
                <a:lnTo>
                  <a:pt x="50406" y="251053"/>
                </a:lnTo>
                <a:lnTo>
                  <a:pt x="102704" y="225348"/>
                </a:lnTo>
                <a:lnTo>
                  <a:pt x="143116" y="204101"/>
                </a:lnTo>
                <a:lnTo>
                  <a:pt x="200370" y="204101"/>
                </a:lnTo>
                <a:lnTo>
                  <a:pt x="190677" y="169570"/>
                </a:lnTo>
                <a:lnTo>
                  <a:pt x="223456" y="137604"/>
                </a:lnTo>
                <a:lnTo>
                  <a:pt x="263956" y="95897"/>
                </a:lnTo>
                <a:lnTo>
                  <a:pt x="180251" y="92506"/>
                </a:lnTo>
                <a:lnTo>
                  <a:pt x="131978" y="0"/>
                </a:lnTo>
                <a:close/>
              </a:path>
              <a:path w="264159" h="251460">
                <a:moveTo>
                  <a:pt x="200370" y="204101"/>
                </a:moveTo>
                <a:lnTo>
                  <a:pt x="143116" y="204101"/>
                </a:lnTo>
                <a:lnTo>
                  <a:pt x="213550" y="251053"/>
                </a:lnTo>
                <a:lnTo>
                  <a:pt x="200370" y="204101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8509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7586" y="91440"/>
                </a:lnTo>
                <a:lnTo>
                  <a:pt x="0" y="95897"/>
                </a:lnTo>
                <a:lnTo>
                  <a:pt x="73202" y="169875"/>
                </a:lnTo>
                <a:lnTo>
                  <a:pt x="50406" y="251053"/>
                </a:lnTo>
                <a:lnTo>
                  <a:pt x="102552" y="225082"/>
                </a:lnTo>
                <a:lnTo>
                  <a:pt x="142824" y="203911"/>
                </a:lnTo>
                <a:lnTo>
                  <a:pt x="200318" y="203911"/>
                </a:lnTo>
                <a:lnTo>
                  <a:pt x="190576" y="169202"/>
                </a:lnTo>
                <a:lnTo>
                  <a:pt x="223253" y="137350"/>
                </a:lnTo>
                <a:lnTo>
                  <a:pt x="263956" y="95897"/>
                </a:lnTo>
                <a:lnTo>
                  <a:pt x="179717" y="92481"/>
                </a:lnTo>
                <a:lnTo>
                  <a:pt x="131978" y="0"/>
                </a:lnTo>
                <a:close/>
              </a:path>
              <a:path w="264159" h="251460">
                <a:moveTo>
                  <a:pt x="200318" y="203911"/>
                </a:moveTo>
                <a:lnTo>
                  <a:pt x="142824" y="203911"/>
                </a:lnTo>
                <a:lnTo>
                  <a:pt x="213550" y="251053"/>
                </a:lnTo>
                <a:lnTo>
                  <a:pt x="200318" y="203911"/>
                </a:lnTo>
                <a:close/>
              </a:path>
            </a:pathLst>
          </a:custGeom>
          <a:solidFill>
            <a:srgbClr val="B0B0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8509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7586" y="91440"/>
                </a:lnTo>
                <a:lnTo>
                  <a:pt x="0" y="95897"/>
                </a:lnTo>
                <a:lnTo>
                  <a:pt x="73342" y="169354"/>
                </a:lnTo>
                <a:lnTo>
                  <a:pt x="50406" y="251053"/>
                </a:lnTo>
                <a:lnTo>
                  <a:pt x="102387" y="224802"/>
                </a:lnTo>
                <a:lnTo>
                  <a:pt x="142519" y="203708"/>
                </a:lnTo>
                <a:lnTo>
                  <a:pt x="200258" y="203708"/>
                </a:lnTo>
                <a:lnTo>
                  <a:pt x="190474" y="168859"/>
                </a:lnTo>
                <a:lnTo>
                  <a:pt x="223050" y="137109"/>
                </a:lnTo>
                <a:lnTo>
                  <a:pt x="263956" y="95897"/>
                </a:lnTo>
                <a:lnTo>
                  <a:pt x="179184" y="92456"/>
                </a:lnTo>
                <a:lnTo>
                  <a:pt x="131978" y="0"/>
                </a:lnTo>
                <a:close/>
              </a:path>
              <a:path w="264159" h="251460">
                <a:moveTo>
                  <a:pt x="200258" y="203708"/>
                </a:moveTo>
                <a:lnTo>
                  <a:pt x="142519" y="203708"/>
                </a:lnTo>
                <a:lnTo>
                  <a:pt x="213550" y="251053"/>
                </a:lnTo>
                <a:lnTo>
                  <a:pt x="200258" y="203708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8509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7586" y="91440"/>
                </a:lnTo>
                <a:lnTo>
                  <a:pt x="0" y="95897"/>
                </a:lnTo>
                <a:lnTo>
                  <a:pt x="73494" y="168833"/>
                </a:lnTo>
                <a:lnTo>
                  <a:pt x="50406" y="251053"/>
                </a:lnTo>
                <a:lnTo>
                  <a:pt x="102222" y="224536"/>
                </a:lnTo>
                <a:lnTo>
                  <a:pt x="142214" y="203492"/>
                </a:lnTo>
                <a:lnTo>
                  <a:pt x="200201" y="203492"/>
                </a:lnTo>
                <a:lnTo>
                  <a:pt x="190385" y="168516"/>
                </a:lnTo>
                <a:lnTo>
                  <a:pt x="222834" y="136855"/>
                </a:lnTo>
                <a:lnTo>
                  <a:pt x="263956" y="95897"/>
                </a:lnTo>
                <a:lnTo>
                  <a:pt x="178650" y="92430"/>
                </a:lnTo>
                <a:lnTo>
                  <a:pt x="131978" y="0"/>
                </a:lnTo>
                <a:close/>
              </a:path>
              <a:path w="264159" h="251460">
                <a:moveTo>
                  <a:pt x="200201" y="203492"/>
                </a:moveTo>
                <a:lnTo>
                  <a:pt x="142214" y="203492"/>
                </a:lnTo>
                <a:lnTo>
                  <a:pt x="213550" y="251053"/>
                </a:lnTo>
                <a:lnTo>
                  <a:pt x="200201" y="203492"/>
                </a:lnTo>
                <a:close/>
              </a:path>
            </a:pathLst>
          </a:custGeom>
          <a:solidFill>
            <a:srgbClr val="A7A7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8509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7586" y="91440"/>
                </a:lnTo>
                <a:lnTo>
                  <a:pt x="0" y="95897"/>
                </a:lnTo>
                <a:lnTo>
                  <a:pt x="73634" y="168325"/>
                </a:lnTo>
                <a:lnTo>
                  <a:pt x="50406" y="251053"/>
                </a:lnTo>
                <a:lnTo>
                  <a:pt x="141909" y="203301"/>
                </a:lnTo>
                <a:lnTo>
                  <a:pt x="200147" y="203301"/>
                </a:lnTo>
                <a:lnTo>
                  <a:pt x="190284" y="168160"/>
                </a:lnTo>
                <a:lnTo>
                  <a:pt x="222643" y="136613"/>
                </a:lnTo>
                <a:lnTo>
                  <a:pt x="263956" y="95897"/>
                </a:lnTo>
                <a:lnTo>
                  <a:pt x="178117" y="92417"/>
                </a:lnTo>
                <a:lnTo>
                  <a:pt x="131978" y="0"/>
                </a:lnTo>
                <a:close/>
              </a:path>
              <a:path w="264159" h="251460">
                <a:moveTo>
                  <a:pt x="200147" y="203301"/>
                </a:moveTo>
                <a:lnTo>
                  <a:pt x="141909" y="203301"/>
                </a:lnTo>
                <a:lnTo>
                  <a:pt x="213550" y="251053"/>
                </a:lnTo>
                <a:lnTo>
                  <a:pt x="200147" y="203301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8509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7586" y="91440"/>
                </a:lnTo>
                <a:lnTo>
                  <a:pt x="0" y="95897"/>
                </a:lnTo>
                <a:lnTo>
                  <a:pt x="73774" y="167805"/>
                </a:lnTo>
                <a:lnTo>
                  <a:pt x="50406" y="251053"/>
                </a:lnTo>
                <a:lnTo>
                  <a:pt x="141604" y="203098"/>
                </a:lnTo>
                <a:lnTo>
                  <a:pt x="200089" y="203098"/>
                </a:lnTo>
                <a:lnTo>
                  <a:pt x="190182" y="167805"/>
                </a:lnTo>
                <a:lnTo>
                  <a:pt x="263956" y="95897"/>
                </a:lnTo>
                <a:lnTo>
                  <a:pt x="177584" y="92392"/>
                </a:lnTo>
                <a:lnTo>
                  <a:pt x="131978" y="0"/>
                </a:lnTo>
                <a:close/>
              </a:path>
              <a:path w="264159" h="251460">
                <a:moveTo>
                  <a:pt x="200089" y="203098"/>
                </a:moveTo>
                <a:lnTo>
                  <a:pt x="141604" y="203098"/>
                </a:lnTo>
                <a:lnTo>
                  <a:pt x="213550" y="251053"/>
                </a:lnTo>
                <a:lnTo>
                  <a:pt x="200089" y="203098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850924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59" h="251460">
                <a:moveTo>
                  <a:pt x="131978" y="0"/>
                </a:moveTo>
                <a:lnTo>
                  <a:pt x="91198" y="82638"/>
                </a:lnTo>
                <a:lnTo>
                  <a:pt x="0" y="95897"/>
                </a:lnTo>
                <a:lnTo>
                  <a:pt x="65989" y="160210"/>
                </a:lnTo>
                <a:lnTo>
                  <a:pt x="50406" y="251053"/>
                </a:lnTo>
                <a:lnTo>
                  <a:pt x="131978" y="208165"/>
                </a:lnTo>
                <a:lnTo>
                  <a:pt x="206193" y="208165"/>
                </a:lnTo>
                <a:lnTo>
                  <a:pt x="197967" y="160210"/>
                </a:lnTo>
                <a:lnTo>
                  <a:pt x="263956" y="95897"/>
                </a:lnTo>
                <a:lnTo>
                  <a:pt x="172758" y="82638"/>
                </a:lnTo>
                <a:lnTo>
                  <a:pt x="131978" y="0"/>
                </a:lnTo>
                <a:close/>
              </a:path>
              <a:path w="264159" h="251460">
                <a:moveTo>
                  <a:pt x="206193" y="208165"/>
                </a:moveTo>
                <a:lnTo>
                  <a:pt x="131978" y="208165"/>
                </a:lnTo>
                <a:lnTo>
                  <a:pt x="213550" y="251053"/>
                </a:lnTo>
                <a:lnTo>
                  <a:pt x="206193" y="208165"/>
                </a:lnTo>
                <a:close/>
              </a:path>
            </a:pathLst>
          </a:custGeom>
          <a:solidFill>
            <a:srgbClr val="F5C8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982902" y="4187134"/>
            <a:ext cx="132080" cy="64769"/>
          </a:xfrm>
          <a:custGeom>
            <a:avLst/>
            <a:gdLst/>
            <a:ahLst/>
            <a:cxnLst/>
            <a:rect l="l" t="t" r="r" b="b"/>
            <a:pathLst>
              <a:path w="132080" h="64770">
                <a:moveTo>
                  <a:pt x="131978" y="0"/>
                </a:moveTo>
                <a:lnTo>
                  <a:pt x="0" y="42875"/>
                </a:lnTo>
                <a:lnTo>
                  <a:pt x="65989" y="64312"/>
                </a:lnTo>
                <a:lnTo>
                  <a:pt x="131978" y="0"/>
                </a:lnTo>
                <a:close/>
              </a:path>
            </a:pathLst>
          </a:custGeom>
          <a:solidFill>
            <a:srgbClr val="B87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982897" y="4173875"/>
            <a:ext cx="132080" cy="56515"/>
          </a:xfrm>
          <a:custGeom>
            <a:avLst/>
            <a:gdLst/>
            <a:ahLst/>
            <a:cxnLst/>
            <a:rect l="l" t="t" r="r" b="b"/>
            <a:pathLst>
              <a:path w="132080" h="56514">
                <a:moveTo>
                  <a:pt x="40779" y="0"/>
                </a:moveTo>
                <a:lnTo>
                  <a:pt x="0" y="56133"/>
                </a:lnTo>
                <a:lnTo>
                  <a:pt x="131978" y="13258"/>
                </a:lnTo>
                <a:lnTo>
                  <a:pt x="40779" y="0"/>
                </a:lnTo>
                <a:close/>
              </a:path>
            </a:pathLst>
          </a:custGeom>
          <a:solidFill>
            <a:srgbClr val="F5D7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982902" y="4230009"/>
            <a:ext cx="81915" cy="112395"/>
          </a:xfrm>
          <a:custGeom>
            <a:avLst/>
            <a:gdLst/>
            <a:ahLst/>
            <a:cxnLst/>
            <a:rect l="l" t="t" r="r" b="b"/>
            <a:pathLst>
              <a:path w="81915" h="112395">
                <a:moveTo>
                  <a:pt x="0" y="0"/>
                </a:moveTo>
                <a:lnTo>
                  <a:pt x="81572" y="112280"/>
                </a:lnTo>
                <a:lnTo>
                  <a:pt x="65989" y="21437"/>
                </a:lnTo>
                <a:lnTo>
                  <a:pt x="0" y="0"/>
                </a:lnTo>
                <a:close/>
              </a:path>
            </a:pathLst>
          </a:custGeom>
          <a:solidFill>
            <a:srgbClr val="D69A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901332" y="4230006"/>
            <a:ext cx="81915" cy="112395"/>
          </a:xfrm>
          <a:custGeom>
            <a:avLst/>
            <a:gdLst/>
            <a:ahLst/>
            <a:cxnLst/>
            <a:rect l="l" t="t" r="r" b="b"/>
            <a:pathLst>
              <a:path w="81915" h="112395">
                <a:moveTo>
                  <a:pt x="81572" y="0"/>
                </a:moveTo>
                <a:lnTo>
                  <a:pt x="0" y="112280"/>
                </a:lnTo>
                <a:lnTo>
                  <a:pt x="81572" y="69392"/>
                </a:lnTo>
                <a:lnTo>
                  <a:pt x="81572" y="0"/>
                </a:lnTo>
                <a:close/>
              </a:path>
            </a:pathLst>
          </a:custGeom>
          <a:solidFill>
            <a:srgbClr val="BF83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982902" y="4230008"/>
            <a:ext cx="81915" cy="112395"/>
          </a:xfrm>
          <a:custGeom>
            <a:avLst/>
            <a:gdLst/>
            <a:ahLst/>
            <a:cxnLst/>
            <a:rect l="l" t="t" r="r" b="b"/>
            <a:pathLst>
              <a:path w="81915" h="112395">
                <a:moveTo>
                  <a:pt x="0" y="0"/>
                </a:moveTo>
                <a:lnTo>
                  <a:pt x="0" y="69392"/>
                </a:lnTo>
                <a:lnTo>
                  <a:pt x="81572" y="112280"/>
                </a:lnTo>
                <a:lnTo>
                  <a:pt x="0" y="0"/>
                </a:lnTo>
                <a:close/>
              </a:path>
            </a:pathLst>
          </a:custGeom>
          <a:solidFill>
            <a:srgbClr val="F5B9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901330" y="4230009"/>
            <a:ext cx="81915" cy="112395"/>
          </a:xfrm>
          <a:custGeom>
            <a:avLst/>
            <a:gdLst/>
            <a:ahLst/>
            <a:cxnLst/>
            <a:rect l="l" t="t" r="r" b="b"/>
            <a:pathLst>
              <a:path w="81915" h="112395">
                <a:moveTo>
                  <a:pt x="81572" y="0"/>
                </a:moveTo>
                <a:lnTo>
                  <a:pt x="15582" y="21437"/>
                </a:lnTo>
                <a:lnTo>
                  <a:pt x="0" y="112280"/>
                </a:lnTo>
                <a:lnTo>
                  <a:pt x="81572" y="0"/>
                </a:lnTo>
                <a:close/>
              </a:path>
            </a:pathLst>
          </a:custGeom>
          <a:solidFill>
            <a:srgbClr val="F5DF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982902" y="4091236"/>
            <a:ext cx="41275" cy="139065"/>
          </a:xfrm>
          <a:custGeom>
            <a:avLst/>
            <a:gdLst/>
            <a:ahLst/>
            <a:cxnLst/>
            <a:rect l="l" t="t" r="r" b="b"/>
            <a:pathLst>
              <a:path w="41275" h="139064">
                <a:moveTo>
                  <a:pt x="0" y="0"/>
                </a:moveTo>
                <a:lnTo>
                  <a:pt x="0" y="138772"/>
                </a:lnTo>
                <a:lnTo>
                  <a:pt x="40779" y="82638"/>
                </a:lnTo>
                <a:lnTo>
                  <a:pt x="0" y="0"/>
                </a:lnTo>
                <a:close/>
              </a:path>
            </a:pathLst>
          </a:custGeom>
          <a:solidFill>
            <a:srgbClr val="D69A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942124" y="4091241"/>
            <a:ext cx="40779" cy="1387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850925" y="4173877"/>
            <a:ext cx="132080" cy="56515"/>
          </a:xfrm>
          <a:custGeom>
            <a:avLst/>
            <a:gdLst/>
            <a:ahLst/>
            <a:cxnLst/>
            <a:rect l="l" t="t" r="r" b="b"/>
            <a:pathLst>
              <a:path w="132080" h="56514">
                <a:moveTo>
                  <a:pt x="91198" y="0"/>
                </a:moveTo>
                <a:lnTo>
                  <a:pt x="0" y="13258"/>
                </a:lnTo>
                <a:lnTo>
                  <a:pt x="131978" y="56134"/>
                </a:lnTo>
                <a:lnTo>
                  <a:pt x="91198" y="0"/>
                </a:lnTo>
                <a:close/>
              </a:path>
            </a:pathLst>
          </a:custGeom>
          <a:solidFill>
            <a:srgbClr val="F5EF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850924" y="4187134"/>
            <a:ext cx="132080" cy="64769"/>
          </a:xfrm>
          <a:custGeom>
            <a:avLst/>
            <a:gdLst/>
            <a:ahLst/>
            <a:cxnLst/>
            <a:rect l="l" t="t" r="r" b="b"/>
            <a:pathLst>
              <a:path w="132080" h="64770">
                <a:moveTo>
                  <a:pt x="0" y="0"/>
                </a:moveTo>
                <a:lnTo>
                  <a:pt x="65989" y="64312"/>
                </a:lnTo>
                <a:lnTo>
                  <a:pt x="131978" y="42875"/>
                </a:lnTo>
                <a:lnTo>
                  <a:pt x="0" y="0"/>
                </a:lnTo>
                <a:close/>
              </a:path>
            </a:pathLst>
          </a:custGeom>
          <a:solidFill>
            <a:srgbClr val="D69A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132010" y="4091236"/>
            <a:ext cx="545068" cy="2510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504327" y="4091241"/>
            <a:ext cx="40767" cy="1387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413111" y="4173877"/>
            <a:ext cx="132080" cy="56515"/>
          </a:xfrm>
          <a:custGeom>
            <a:avLst/>
            <a:gdLst/>
            <a:ahLst/>
            <a:cxnLst/>
            <a:rect l="l" t="t" r="r" b="b"/>
            <a:pathLst>
              <a:path w="132080" h="56514">
                <a:moveTo>
                  <a:pt x="91211" y="0"/>
                </a:moveTo>
                <a:lnTo>
                  <a:pt x="0" y="13258"/>
                </a:lnTo>
                <a:lnTo>
                  <a:pt x="131991" y="56134"/>
                </a:lnTo>
                <a:lnTo>
                  <a:pt x="91211" y="0"/>
                </a:lnTo>
                <a:close/>
              </a:path>
            </a:pathLst>
          </a:custGeom>
          <a:solidFill>
            <a:srgbClr val="F5EF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413109" y="4187134"/>
            <a:ext cx="132080" cy="64769"/>
          </a:xfrm>
          <a:custGeom>
            <a:avLst/>
            <a:gdLst/>
            <a:ahLst/>
            <a:cxnLst/>
            <a:rect l="l" t="t" r="r" b="b"/>
            <a:pathLst>
              <a:path w="132080" h="64770">
                <a:moveTo>
                  <a:pt x="0" y="0"/>
                </a:moveTo>
                <a:lnTo>
                  <a:pt x="66001" y="64312"/>
                </a:lnTo>
                <a:lnTo>
                  <a:pt x="131991" y="42875"/>
                </a:lnTo>
                <a:lnTo>
                  <a:pt x="0" y="0"/>
                </a:lnTo>
                <a:close/>
              </a:path>
            </a:pathLst>
          </a:custGeom>
          <a:solidFill>
            <a:srgbClr val="D69A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694209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60" h="251460">
                <a:moveTo>
                  <a:pt x="131991" y="0"/>
                </a:moveTo>
                <a:lnTo>
                  <a:pt x="97599" y="91440"/>
                </a:lnTo>
                <a:lnTo>
                  <a:pt x="0" y="95897"/>
                </a:lnTo>
                <a:lnTo>
                  <a:pt x="70751" y="178638"/>
                </a:lnTo>
                <a:lnTo>
                  <a:pt x="50419" y="251053"/>
                </a:lnTo>
                <a:lnTo>
                  <a:pt x="105346" y="229755"/>
                </a:lnTo>
                <a:lnTo>
                  <a:pt x="147980" y="207340"/>
                </a:lnTo>
                <a:lnTo>
                  <a:pt x="201281" y="207340"/>
                </a:lnTo>
                <a:lnTo>
                  <a:pt x="192252" y="175171"/>
                </a:lnTo>
                <a:lnTo>
                  <a:pt x="226745" y="141554"/>
                </a:lnTo>
                <a:lnTo>
                  <a:pt x="263969" y="95897"/>
                </a:lnTo>
                <a:lnTo>
                  <a:pt x="188836" y="92849"/>
                </a:lnTo>
                <a:lnTo>
                  <a:pt x="131991" y="0"/>
                </a:lnTo>
                <a:close/>
              </a:path>
              <a:path w="264160" h="251460">
                <a:moveTo>
                  <a:pt x="201281" y="207340"/>
                </a:moveTo>
                <a:lnTo>
                  <a:pt x="147980" y="207340"/>
                </a:lnTo>
                <a:lnTo>
                  <a:pt x="213550" y="251053"/>
                </a:lnTo>
                <a:lnTo>
                  <a:pt x="201281" y="2073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694209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60" h="251460">
                <a:moveTo>
                  <a:pt x="131991" y="0"/>
                </a:moveTo>
                <a:lnTo>
                  <a:pt x="97599" y="91440"/>
                </a:lnTo>
                <a:lnTo>
                  <a:pt x="0" y="95897"/>
                </a:lnTo>
                <a:lnTo>
                  <a:pt x="70891" y="178117"/>
                </a:lnTo>
                <a:lnTo>
                  <a:pt x="50419" y="251053"/>
                </a:lnTo>
                <a:lnTo>
                  <a:pt x="105181" y="229476"/>
                </a:lnTo>
                <a:lnTo>
                  <a:pt x="147675" y="207149"/>
                </a:lnTo>
                <a:lnTo>
                  <a:pt x="201224" y="207149"/>
                </a:lnTo>
                <a:lnTo>
                  <a:pt x="192151" y="174828"/>
                </a:lnTo>
                <a:lnTo>
                  <a:pt x="226542" y="141312"/>
                </a:lnTo>
                <a:lnTo>
                  <a:pt x="263969" y="95897"/>
                </a:lnTo>
                <a:lnTo>
                  <a:pt x="188290" y="92837"/>
                </a:lnTo>
                <a:lnTo>
                  <a:pt x="131991" y="0"/>
                </a:lnTo>
                <a:close/>
              </a:path>
              <a:path w="264160" h="251460">
                <a:moveTo>
                  <a:pt x="201224" y="207149"/>
                </a:moveTo>
                <a:lnTo>
                  <a:pt x="147675" y="207149"/>
                </a:lnTo>
                <a:lnTo>
                  <a:pt x="213550" y="251053"/>
                </a:lnTo>
                <a:lnTo>
                  <a:pt x="201224" y="207149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694209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60" h="251460">
                <a:moveTo>
                  <a:pt x="131991" y="0"/>
                </a:moveTo>
                <a:lnTo>
                  <a:pt x="97599" y="91440"/>
                </a:lnTo>
                <a:lnTo>
                  <a:pt x="0" y="95897"/>
                </a:lnTo>
                <a:lnTo>
                  <a:pt x="71031" y="177596"/>
                </a:lnTo>
                <a:lnTo>
                  <a:pt x="50419" y="251053"/>
                </a:lnTo>
                <a:lnTo>
                  <a:pt x="105016" y="229209"/>
                </a:lnTo>
                <a:lnTo>
                  <a:pt x="147370" y="206933"/>
                </a:lnTo>
                <a:lnTo>
                  <a:pt x="201163" y="206933"/>
                </a:lnTo>
                <a:lnTo>
                  <a:pt x="192049" y="174472"/>
                </a:lnTo>
                <a:lnTo>
                  <a:pt x="226339" y="141058"/>
                </a:lnTo>
                <a:lnTo>
                  <a:pt x="263969" y="95897"/>
                </a:lnTo>
                <a:lnTo>
                  <a:pt x="187756" y="92811"/>
                </a:lnTo>
                <a:lnTo>
                  <a:pt x="131991" y="0"/>
                </a:lnTo>
                <a:close/>
              </a:path>
              <a:path w="264160" h="251460">
                <a:moveTo>
                  <a:pt x="201163" y="206933"/>
                </a:moveTo>
                <a:lnTo>
                  <a:pt x="147370" y="206933"/>
                </a:lnTo>
                <a:lnTo>
                  <a:pt x="213550" y="251053"/>
                </a:lnTo>
                <a:lnTo>
                  <a:pt x="201163" y="206933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694209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60" h="251460">
                <a:moveTo>
                  <a:pt x="131991" y="0"/>
                </a:moveTo>
                <a:lnTo>
                  <a:pt x="97599" y="91440"/>
                </a:lnTo>
                <a:lnTo>
                  <a:pt x="0" y="95897"/>
                </a:lnTo>
                <a:lnTo>
                  <a:pt x="71183" y="177088"/>
                </a:lnTo>
                <a:lnTo>
                  <a:pt x="50419" y="251053"/>
                </a:lnTo>
                <a:lnTo>
                  <a:pt x="104851" y="228930"/>
                </a:lnTo>
                <a:lnTo>
                  <a:pt x="147066" y="206730"/>
                </a:lnTo>
                <a:lnTo>
                  <a:pt x="201112" y="206730"/>
                </a:lnTo>
                <a:lnTo>
                  <a:pt x="191960" y="174117"/>
                </a:lnTo>
                <a:lnTo>
                  <a:pt x="226136" y="140817"/>
                </a:lnTo>
                <a:lnTo>
                  <a:pt x="263969" y="95897"/>
                </a:lnTo>
                <a:lnTo>
                  <a:pt x="187223" y="92786"/>
                </a:lnTo>
                <a:lnTo>
                  <a:pt x="131991" y="0"/>
                </a:lnTo>
                <a:close/>
              </a:path>
              <a:path w="264160" h="251460">
                <a:moveTo>
                  <a:pt x="201112" y="206730"/>
                </a:moveTo>
                <a:lnTo>
                  <a:pt x="147066" y="206730"/>
                </a:lnTo>
                <a:lnTo>
                  <a:pt x="213550" y="251053"/>
                </a:lnTo>
                <a:lnTo>
                  <a:pt x="201112" y="20673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694209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60" h="251460">
                <a:moveTo>
                  <a:pt x="131991" y="0"/>
                </a:moveTo>
                <a:lnTo>
                  <a:pt x="97599" y="91440"/>
                </a:lnTo>
                <a:lnTo>
                  <a:pt x="0" y="95897"/>
                </a:lnTo>
                <a:lnTo>
                  <a:pt x="71335" y="176568"/>
                </a:lnTo>
                <a:lnTo>
                  <a:pt x="50419" y="251053"/>
                </a:lnTo>
                <a:lnTo>
                  <a:pt x="104698" y="228663"/>
                </a:lnTo>
                <a:lnTo>
                  <a:pt x="146773" y="206540"/>
                </a:lnTo>
                <a:lnTo>
                  <a:pt x="201063" y="206540"/>
                </a:lnTo>
                <a:lnTo>
                  <a:pt x="191871" y="173774"/>
                </a:lnTo>
                <a:lnTo>
                  <a:pt x="225920" y="140563"/>
                </a:lnTo>
                <a:lnTo>
                  <a:pt x="263969" y="95897"/>
                </a:lnTo>
                <a:lnTo>
                  <a:pt x="186690" y="92760"/>
                </a:lnTo>
                <a:lnTo>
                  <a:pt x="131991" y="0"/>
                </a:lnTo>
                <a:close/>
              </a:path>
              <a:path w="264160" h="251460">
                <a:moveTo>
                  <a:pt x="201063" y="206540"/>
                </a:moveTo>
                <a:lnTo>
                  <a:pt x="146773" y="206540"/>
                </a:lnTo>
                <a:lnTo>
                  <a:pt x="213550" y="251053"/>
                </a:lnTo>
                <a:lnTo>
                  <a:pt x="201063" y="20654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694209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60" h="251460">
                <a:moveTo>
                  <a:pt x="131991" y="0"/>
                </a:moveTo>
                <a:lnTo>
                  <a:pt x="97599" y="91440"/>
                </a:lnTo>
                <a:lnTo>
                  <a:pt x="0" y="95897"/>
                </a:lnTo>
                <a:lnTo>
                  <a:pt x="71462" y="176060"/>
                </a:lnTo>
                <a:lnTo>
                  <a:pt x="50419" y="251053"/>
                </a:lnTo>
                <a:lnTo>
                  <a:pt x="104533" y="228371"/>
                </a:lnTo>
                <a:lnTo>
                  <a:pt x="146469" y="206324"/>
                </a:lnTo>
                <a:lnTo>
                  <a:pt x="201001" y="206324"/>
                </a:lnTo>
                <a:lnTo>
                  <a:pt x="191770" y="173418"/>
                </a:lnTo>
                <a:lnTo>
                  <a:pt x="225729" y="140322"/>
                </a:lnTo>
                <a:lnTo>
                  <a:pt x="263969" y="95897"/>
                </a:lnTo>
                <a:lnTo>
                  <a:pt x="186156" y="92748"/>
                </a:lnTo>
                <a:lnTo>
                  <a:pt x="131991" y="0"/>
                </a:lnTo>
                <a:close/>
              </a:path>
              <a:path w="264160" h="251460">
                <a:moveTo>
                  <a:pt x="201001" y="206324"/>
                </a:moveTo>
                <a:lnTo>
                  <a:pt x="146469" y="206324"/>
                </a:lnTo>
                <a:lnTo>
                  <a:pt x="213550" y="251053"/>
                </a:lnTo>
                <a:lnTo>
                  <a:pt x="201001" y="206324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694209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60" h="251460">
                <a:moveTo>
                  <a:pt x="131991" y="0"/>
                </a:moveTo>
                <a:lnTo>
                  <a:pt x="97599" y="91440"/>
                </a:lnTo>
                <a:lnTo>
                  <a:pt x="0" y="95897"/>
                </a:lnTo>
                <a:lnTo>
                  <a:pt x="71615" y="175539"/>
                </a:lnTo>
                <a:lnTo>
                  <a:pt x="50419" y="251053"/>
                </a:lnTo>
                <a:lnTo>
                  <a:pt x="104355" y="228104"/>
                </a:lnTo>
                <a:lnTo>
                  <a:pt x="146164" y="206121"/>
                </a:lnTo>
                <a:lnTo>
                  <a:pt x="200943" y="206121"/>
                </a:lnTo>
                <a:lnTo>
                  <a:pt x="191668" y="173062"/>
                </a:lnTo>
                <a:lnTo>
                  <a:pt x="225513" y="140068"/>
                </a:lnTo>
                <a:lnTo>
                  <a:pt x="263969" y="95897"/>
                </a:lnTo>
                <a:lnTo>
                  <a:pt x="185623" y="92722"/>
                </a:lnTo>
                <a:lnTo>
                  <a:pt x="131991" y="0"/>
                </a:lnTo>
                <a:close/>
              </a:path>
              <a:path w="264160" h="251460">
                <a:moveTo>
                  <a:pt x="200943" y="206121"/>
                </a:moveTo>
                <a:lnTo>
                  <a:pt x="146164" y="206121"/>
                </a:lnTo>
                <a:lnTo>
                  <a:pt x="213550" y="251053"/>
                </a:lnTo>
                <a:lnTo>
                  <a:pt x="200943" y="206121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694209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60" h="251460">
                <a:moveTo>
                  <a:pt x="131991" y="0"/>
                </a:moveTo>
                <a:lnTo>
                  <a:pt x="97599" y="91440"/>
                </a:lnTo>
                <a:lnTo>
                  <a:pt x="0" y="95897"/>
                </a:lnTo>
                <a:lnTo>
                  <a:pt x="71767" y="175018"/>
                </a:lnTo>
                <a:lnTo>
                  <a:pt x="50419" y="251053"/>
                </a:lnTo>
                <a:lnTo>
                  <a:pt x="104203" y="227825"/>
                </a:lnTo>
                <a:lnTo>
                  <a:pt x="145859" y="205930"/>
                </a:lnTo>
                <a:lnTo>
                  <a:pt x="200887" y="205930"/>
                </a:lnTo>
                <a:lnTo>
                  <a:pt x="191566" y="172720"/>
                </a:lnTo>
                <a:lnTo>
                  <a:pt x="225310" y="139827"/>
                </a:lnTo>
                <a:lnTo>
                  <a:pt x="263969" y="95897"/>
                </a:lnTo>
                <a:lnTo>
                  <a:pt x="185089" y="92697"/>
                </a:lnTo>
                <a:lnTo>
                  <a:pt x="131991" y="0"/>
                </a:lnTo>
                <a:close/>
              </a:path>
              <a:path w="264160" h="251460">
                <a:moveTo>
                  <a:pt x="200887" y="205930"/>
                </a:moveTo>
                <a:lnTo>
                  <a:pt x="145859" y="205930"/>
                </a:lnTo>
                <a:lnTo>
                  <a:pt x="213550" y="251053"/>
                </a:lnTo>
                <a:lnTo>
                  <a:pt x="200887" y="20593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694209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60" h="251460">
                <a:moveTo>
                  <a:pt x="131991" y="0"/>
                </a:moveTo>
                <a:lnTo>
                  <a:pt x="97599" y="91440"/>
                </a:lnTo>
                <a:lnTo>
                  <a:pt x="0" y="95897"/>
                </a:lnTo>
                <a:lnTo>
                  <a:pt x="71907" y="174510"/>
                </a:lnTo>
                <a:lnTo>
                  <a:pt x="50419" y="251053"/>
                </a:lnTo>
                <a:lnTo>
                  <a:pt x="104038" y="227558"/>
                </a:lnTo>
                <a:lnTo>
                  <a:pt x="145554" y="205727"/>
                </a:lnTo>
                <a:lnTo>
                  <a:pt x="200836" y="205727"/>
                </a:lnTo>
                <a:lnTo>
                  <a:pt x="191477" y="172364"/>
                </a:lnTo>
                <a:lnTo>
                  <a:pt x="225107" y="139573"/>
                </a:lnTo>
                <a:lnTo>
                  <a:pt x="263969" y="95897"/>
                </a:lnTo>
                <a:lnTo>
                  <a:pt x="184543" y="92684"/>
                </a:lnTo>
                <a:lnTo>
                  <a:pt x="131991" y="0"/>
                </a:lnTo>
                <a:close/>
              </a:path>
              <a:path w="264160" h="251460">
                <a:moveTo>
                  <a:pt x="200836" y="205727"/>
                </a:moveTo>
                <a:lnTo>
                  <a:pt x="145554" y="205727"/>
                </a:lnTo>
                <a:lnTo>
                  <a:pt x="213550" y="251053"/>
                </a:lnTo>
                <a:lnTo>
                  <a:pt x="200836" y="205727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694209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60" h="251460">
                <a:moveTo>
                  <a:pt x="131991" y="0"/>
                </a:moveTo>
                <a:lnTo>
                  <a:pt x="97599" y="91440"/>
                </a:lnTo>
                <a:lnTo>
                  <a:pt x="0" y="95897"/>
                </a:lnTo>
                <a:lnTo>
                  <a:pt x="72047" y="173990"/>
                </a:lnTo>
                <a:lnTo>
                  <a:pt x="50419" y="251053"/>
                </a:lnTo>
                <a:lnTo>
                  <a:pt x="103873" y="227279"/>
                </a:lnTo>
                <a:lnTo>
                  <a:pt x="145249" y="205524"/>
                </a:lnTo>
                <a:lnTo>
                  <a:pt x="200776" y="205524"/>
                </a:lnTo>
                <a:lnTo>
                  <a:pt x="191376" y="172021"/>
                </a:lnTo>
                <a:lnTo>
                  <a:pt x="224891" y="139331"/>
                </a:lnTo>
                <a:lnTo>
                  <a:pt x="263969" y="95897"/>
                </a:lnTo>
                <a:lnTo>
                  <a:pt x="184010" y="92659"/>
                </a:lnTo>
                <a:lnTo>
                  <a:pt x="131991" y="0"/>
                </a:lnTo>
                <a:close/>
              </a:path>
              <a:path w="264160" h="251460">
                <a:moveTo>
                  <a:pt x="200776" y="205524"/>
                </a:moveTo>
                <a:lnTo>
                  <a:pt x="145249" y="205524"/>
                </a:lnTo>
                <a:lnTo>
                  <a:pt x="213550" y="251053"/>
                </a:lnTo>
                <a:lnTo>
                  <a:pt x="200776" y="205524"/>
                </a:lnTo>
                <a:close/>
              </a:path>
            </a:pathLst>
          </a:custGeom>
          <a:solidFill>
            <a:srgbClr val="D5D5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1694209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60" h="251460">
                <a:moveTo>
                  <a:pt x="131991" y="0"/>
                </a:moveTo>
                <a:lnTo>
                  <a:pt x="97599" y="91440"/>
                </a:lnTo>
                <a:lnTo>
                  <a:pt x="0" y="95897"/>
                </a:lnTo>
                <a:lnTo>
                  <a:pt x="72199" y="173482"/>
                </a:lnTo>
                <a:lnTo>
                  <a:pt x="50419" y="251053"/>
                </a:lnTo>
                <a:lnTo>
                  <a:pt x="103695" y="226999"/>
                </a:lnTo>
                <a:lnTo>
                  <a:pt x="144957" y="205320"/>
                </a:lnTo>
                <a:lnTo>
                  <a:pt x="200718" y="205320"/>
                </a:lnTo>
                <a:lnTo>
                  <a:pt x="191274" y="171665"/>
                </a:lnTo>
                <a:lnTo>
                  <a:pt x="224701" y="139077"/>
                </a:lnTo>
                <a:lnTo>
                  <a:pt x="263969" y="95897"/>
                </a:lnTo>
                <a:lnTo>
                  <a:pt x="183476" y="92633"/>
                </a:lnTo>
                <a:lnTo>
                  <a:pt x="131991" y="0"/>
                </a:lnTo>
                <a:close/>
              </a:path>
              <a:path w="264160" h="251460">
                <a:moveTo>
                  <a:pt x="200718" y="205320"/>
                </a:moveTo>
                <a:lnTo>
                  <a:pt x="144957" y="205320"/>
                </a:lnTo>
                <a:lnTo>
                  <a:pt x="213550" y="251053"/>
                </a:lnTo>
                <a:lnTo>
                  <a:pt x="200718" y="20532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694209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60" h="251460">
                <a:moveTo>
                  <a:pt x="131991" y="0"/>
                </a:moveTo>
                <a:lnTo>
                  <a:pt x="97599" y="91440"/>
                </a:lnTo>
                <a:lnTo>
                  <a:pt x="0" y="95897"/>
                </a:lnTo>
                <a:lnTo>
                  <a:pt x="72339" y="172961"/>
                </a:lnTo>
                <a:lnTo>
                  <a:pt x="50419" y="251053"/>
                </a:lnTo>
                <a:lnTo>
                  <a:pt x="103543" y="226733"/>
                </a:lnTo>
                <a:lnTo>
                  <a:pt x="144640" y="205117"/>
                </a:lnTo>
                <a:lnTo>
                  <a:pt x="200660" y="205117"/>
                </a:lnTo>
                <a:lnTo>
                  <a:pt x="191173" y="171310"/>
                </a:lnTo>
                <a:lnTo>
                  <a:pt x="224485" y="138849"/>
                </a:lnTo>
                <a:lnTo>
                  <a:pt x="263969" y="95897"/>
                </a:lnTo>
                <a:lnTo>
                  <a:pt x="182943" y="92608"/>
                </a:lnTo>
                <a:lnTo>
                  <a:pt x="131991" y="0"/>
                </a:lnTo>
                <a:close/>
              </a:path>
              <a:path w="264160" h="251460">
                <a:moveTo>
                  <a:pt x="200660" y="205117"/>
                </a:moveTo>
                <a:lnTo>
                  <a:pt x="144640" y="205117"/>
                </a:lnTo>
                <a:lnTo>
                  <a:pt x="213550" y="251053"/>
                </a:lnTo>
                <a:lnTo>
                  <a:pt x="200660" y="205117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694209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60" h="251460">
                <a:moveTo>
                  <a:pt x="131991" y="0"/>
                </a:moveTo>
                <a:lnTo>
                  <a:pt x="97599" y="91440"/>
                </a:lnTo>
                <a:lnTo>
                  <a:pt x="0" y="95897"/>
                </a:lnTo>
                <a:lnTo>
                  <a:pt x="72478" y="172453"/>
                </a:lnTo>
                <a:lnTo>
                  <a:pt x="50419" y="251053"/>
                </a:lnTo>
                <a:lnTo>
                  <a:pt x="103378" y="226453"/>
                </a:lnTo>
                <a:lnTo>
                  <a:pt x="144348" y="204914"/>
                </a:lnTo>
                <a:lnTo>
                  <a:pt x="200599" y="204914"/>
                </a:lnTo>
                <a:lnTo>
                  <a:pt x="191071" y="170967"/>
                </a:lnTo>
                <a:lnTo>
                  <a:pt x="224294" y="138595"/>
                </a:lnTo>
                <a:lnTo>
                  <a:pt x="263969" y="95897"/>
                </a:lnTo>
                <a:lnTo>
                  <a:pt x="182410" y="92595"/>
                </a:lnTo>
                <a:lnTo>
                  <a:pt x="131991" y="0"/>
                </a:lnTo>
                <a:close/>
              </a:path>
              <a:path w="264160" h="251460">
                <a:moveTo>
                  <a:pt x="200599" y="204914"/>
                </a:moveTo>
                <a:lnTo>
                  <a:pt x="144348" y="204914"/>
                </a:lnTo>
                <a:lnTo>
                  <a:pt x="213550" y="251053"/>
                </a:lnTo>
                <a:lnTo>
                  <a:pt x="200599" y="204914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1694209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60" h="251460">
                <a:moveTo>
                  <a:pt x="131991" y="0"/>
                </a:moveTo>
                <a:lnTo>
                  <a:pt x="97599" y="91440"/>
                </a:lnTo>
                <a:lnTo>
                  <a:pt x="0" y="95897"/>
                </a:lnTo>
                <a:lnTo>
                  <a:pt x="72631" y="171932"/>
                </a:lnTo>
                <a:lnTo>
                  <a:pt x="50419" y="251053"/>
                </a:lnTo>
                <a:lnTo>
                  <a:pt x="103212" y="226186"/>
                </a:lnTo>
                <a:lnTo>
                  <a:pt x="144043" y="204711"/>
                </a:lnTo>
                <a:lnTo>
                  <a:pt x="200547" y="204711"/>
                </a:lnTo>
                <a:lnTo>
                  <a:pt x="190982" y="170624"/>
                </a:lnTo>
                <a:lnTo>
                  <a:pt x="224078" y="138353"/>
                </a:lnTo>
                <a:lnTo>
                  <a:pt x="263969" y="95897"/>
                </a:lnTo>
                <a:lnTo>
                  <a:pt x="181876" y="92570"/>
                </a:lnTo>
                <a:lnTo>
                  <a:pt x="131991" y="0"/>
                </a:lnTo>
                <a:close/>
              </a:path>
              <a:path w="264160" h="251460">
                <a:moveTo>
                  <a:pt x="200547" y="204711"/>
                </a:moveTo>
                <a:lnTo>
                  <a:pt x="144043" y="204711"/>
                </a:lnTo>
                <a:lnTo>
                  <a:pt x="213550" y="251053"/>
                </a:lnTo>
                <a:lnTo>
                  <a:pt x="200547" y="204711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694209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60" h="251460">
                <a:moveTo>
                  <a:pt x="131991" y="0"/>
                </a:moveTo>
                <a:lnTo>
                  <a:pt x="97599" y="91440"/>
                </a:lnTo>
                <a:lnTo>
                  <a:pt x="0" y="95897"/>
                </a:lnTo>
                <a:lnTo>
                  <a:pt x="72771" y="171411"/>
                </a:lnTo>
                <a:lnTo>
                  <a:pt x="50419" y="251053"/>
                </a:lnTo>
                <a:lnTo>
                  <a:pt x="103060" y="225907"/>
                </a:lnTo>
                <a:lnTo>
                  <a:pt x="143738" y="204520"/>
                </a:lnTo>
                <a:lnTo>
                  <a:pt x="200494" y="204520"/>
                </a:lnTo>
                <a:lnTo>
                  <a:pt x="190881" y="170256"/>
                </a:lnTo>
                <a:lnTo>
                  <a:pt x="223875" y="138099"/>
                </a:lnTo>
                <a:lnTo>
                  <a:pt x="263969" y="95897"/>
                </a:lnTo>
                <a:lnTo>
                  <a:pt x="181330" y="92544"/>
                </a:lnTo>
                <a:lnTo>
                  <a:pt x="131991" y="0"/>
                </a:lnTo>
                <a:close/>
              </a:path>
              <a:path w="264160" h="251460">
                <a:moveTo>
                  <a:pt x="200494" y="204520"/>
                </a:moveTo>
                <a:lnTo>
                  <a:pt x="143738" y="204520"/>
                </a:lnTo>
                <a:lnTo>
                  <a:pt x="213550" y="251053"/>
                </a:lnTo>
                <a:lnTo>
                  <a:pt x="200494" y="20452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694209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60" h="251460">
                <a:moveTo>
                  <a:pt x="131991" y="0"/>
                </a:moveTo>
                <a:lnTo>
                  <a:pt x="97599" y="91440"/>
                </a:lnTo>
                <a:lnTo>
                  <a:pt x="0" y="95897"/>
                </a:lnTo>
                <a:lnTo>
                  <a:pt x="72923" y="170903"/>
                </a:lnTo>
                <a:lnTo>
                  <a:pt x="50419" y="251053"/>
                </a:lnTo>
                <a:lnTo>
                  <a:pt x="102882" y="225628"/>
                </a:lnTo>
                <a:lnTo>
                  <a:pt x="143433" y="204304"/>
                </a:lnTo>
                <a:lnTo>
                  <a:pt x="200431" y="204304"/>
                </a:lnTo>
                <a:lnTo>
                  <a:pt x="190779" y="169913"/>
                </a:lnTo>
                <a:lnTo>
                  <a:pt x="223672" y="137845"/>
                </a:lnTo>
                <a:lnTo>
                  <a:pt x="263969" y="95897"/>
                </a:lnTo>
                <a:lnTo>
                  <a:pt x="180797" y="92519"/>
                </a:lnTo>
                <a:lnTo>
                  <a:pt x="131991" y="0"/>
                </a:lnTo>
                <a:close/>
              </a:path>
              <a:path w="264160" h="251460">
                <a:moveTo>
                  <a:pt x="200431" y="204304"/>
                </a:moveTo>
                <a:lnTo>
                  <a:pt x="143433" y="204304"/>
                </a:lnTo>
                <a:lnTo>
                  <a:pt x="213550" y="251053"/>
                </a:lnTo>
                <a:lnTo>
                  <a:pt x="200431" y="204304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694209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60" h="251460">
                <a:moveTo>
                  <a:pt x="131991" y="0"/>
                </a:moveTo>
                <a:lnTo>
                  <a:pt x="97599" y="91440"/>
                </a:lnTo>
                <a:lnTo>
                  <a:pt x="0" y="95897"/>
                </a:lnTo>
                <a:lnTo>
                  <a:pt x="73063" y="170383"/>
                </a:lnTo>
                <a:lnTo>
                  <a:pt x="50419" y="251053"/>
                </a:lnTo>
                <a:lnTo>
                  <a:pt x="102717" y="225348"/>
                </a:lnTo>
                <a:lnTo>
                  <a:pt x="143129" y="204101"/>
                </a:lnTo>
                <a:lnTo>
                  <a:pt x="200370" y="204101"/>
                </a:lnTo>
                <a:lnTo>
                  <a:pt x="190677" y="169570"/>
                </a:lnTo>
                <a:lnTo>
                  <a:pt x="223469" y="137604"/>
                </a:lnTo>
                <a:lnTo>
                  <a:pt x="263969" y="95897"/>
                </a:lnTo>
                <a:lnTo>
                  <a:pt x="180263" y="92506"/>
                </a:lnTo>
                <a:lnTo>
                  <a:pt x="131991" y="0"/>
                </a:lnTo>
                <a:close/>
              </a:path>
              <a:path w="264160" h="251460">
                <a:moveTo>
                  <a:pt x="200370" y="204101"/>
                </a:moveTo>
                <a:lnTo>
                  <a:pt x="143129" y="204101"/>
                </a:lnTo>
                <a:lnTo>
                  <a:pt x="213550" y="251053"/>
                </a:lnTo>
                <a:lnTo>
                  <a:pt x="200370" y="204101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694209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60" h="251460">
                <a:moveTo>
                  <a:pt x="131991" y="0"/>
                </a:moveTo>
                <a:lnTo>
                  <a:pt x="97599" y="91440"/>
                </a:lnTo>
                <a:lnTo>
                  <a:pt x="0" y="95897"/>
                </a:lnTo>
                <a:lnTo>
                  <a:pt x="73202" y="169875"/>
                </a:lnTo>
                <a:lnTo>
                  <a:pt x="50419" y="251053"/>
                </a:lnTo>
                <a:lnTo>
                  <a:pt x="102565" y="225082"/>
                </a:lnTo>
                <a:lnTo>
                  <a:pt x="142836" y="203911"/>
                </a:lnTo>
                <a:lnTo>
                  <a:pt x="200318" y="203911"/>
                </a:lnTo>
                <a:lnTo>
                  <a:pt x="190576" y="169202"/>
                </a:lnTo>
                <a:lnTo>
                  <a:pt x="223266" y="137350"/>
                </a:lnTo>
                <a:lnTo>
                  <a:pt x="263969" y="95897"/>
                </a:lnTo>
                <a:lnTo>
                  <a:pt x="179730" y="92481"/>
                </a:lnTo>
                <a:lnTo>
                  <a:pt x="131991" y="0"/>
                </a:lnTo>
                <a:close/>
              </a:path>
              <a:path w="264160" h="251460">
                <a:moveTo>
                  <a:pt x="200318" y="203911"/>
                </a:moveTo>
                <a:lnTo>
                  <a:pt x="142836" y="203911"/>
                </a:lnTo>
                <a:lnTo>
                  <a:pt x="213550" y="251053"/>
                </a:lnTo>
                <a:lnTo>
                  <a:pt x="200318" y="203911"/>
                </a:lnTo>
                <a:close/>
              </a:path>
            </a:pathLst>
          </a:custGeom>
          <a:solidFill>
            <a:srgbClr val="B0B0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694209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60" h="251460">
                <a:moveTo>
                  <a:pt x="131991" y="0"/>
                </a:moveTo>
                <a:lnTo>
                  <a:pt x="97599" y="91440"/>
                </a:lnTo>
                <a:lnTo>
                  <a:pt x="0" y="95897"/>
                </a:lnTo>
                <a:lnTo>
                  <a:pt x="73355" y="169354"/>
                </a:lnTo>
                <a:lnTo>
                  <a:pt x="50419" y="251053"/>
                </a:lnTo>
                <a:lnTo>
                  <a:pt x="102400" y="224802"/>
                </a:lnTo>
                <a:lnTo>
                  <a:pt x="142519" y="203708"/>
                </a:lnTo>
                <a:lnTo>
                  <a:pt x="200258" y="203708"/>
                </a:lnTo>
                <a:lnTo>
                  <a:pt x="190474" y="168859"/>
                </a:lnTo>
                <a:lnTo>
                  <a:pt x="223050" y="137109"/>
                </a:lnTo>
                <a:lnTo>
                  <a:pt x="263969" y="95897"/>
                </a:lnTo>
                <a:lnTo>
                  <a:pt x="179197" y="92456"/>
                </a:lnTo>
                <a:lnTo>
                  <a:pt x="131991" y="0"/>
                </a:lnTo>
                <a:close/>
              </a:path>
              <a:path w="264160" h="251460">
                <a:moveTo>
                  <a:pt x="200258" y="203708"/>
                </a:moveTo>
                <a:lnTo>
                  <a:pt x="142519" y="203708"/>
                </a:lnTo>
                <a:lnTo>
                  <a:pt x="213550" y="251053"/>
                </a:lnTo>
                <a:lnTo>
                  <a:pt x="200258" y="203708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694209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60" h="251460">
                <a:moveTo>
                  <a:pt x="131991" y="0"/>
                </a:moveTo>
                <a:lnTo>
                  <a:pt x="97599" y="91440"/>
                </a:lnTo>
                <a:lnTo>
                  <a:pt x="0" y="95897"/>
                </a:lnTo>
                <a:lnTo>
                  <a:pt x="73507" y="168833"/>
                </a:lnTo>
                <a:lnTo>
                  <a:pt x="50419" y="251053"/>
                </a:lnTo>
                <a:lnTo>
                  <a:pt x="102222" y="224536"/>
                </a:lnTo>
                <a:lnTo>
                  <a:pt x="142227" y="203492"/>
                </a:lnTo>
                <a:lnTo>
                  <a:pt x="200201" y="203492"/>
                </a:lnTo>
                <a:lnTo>
                  <a:pt x="190385" y="168516"/>
                </a:lnTo>
                <a:lnTo>
                  <a:pt x="222846" y="136855"/>
                </a:lnTo>
                <a:lnTo>
                  <a:pt x="263969" y="95897"/>
                </a:lnTo>
                <a:lnTo>
                  <a:pt x="178663" y="92430"/>
                </a:lnTo>
                <a:lnTo>
                  <a:pt x="131991" y="0"/>
                </a:lnTo>
                <a:close/>
              </a:path>
              <a:path w="264160" h="251460">
                <a:moveTo>
                  <a:pt x="200201" y="203492"/>
                </a:moveTo>
                <a:lnTo>
                  <a:pt x="142227" y="203492"/>
                </a:lnTo>
                <a:lnTo>
                  <a:pt x="213550" y="251053"/>
                </a:lnTo>
                <a:lnTo>
                  <a:pt x="200201" y="203492"/>
                </a:lnTo>
                <a:close/>
              </a:path>
            </a:pathLst>
          </a:custGeom>
          <a:solidFill>
            <a:srgbClr val="A7A7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694209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60" h="251460">
                <a:moveTo>
                  <a:pt x="131991" y="0"/>
                </a:moveTo>
                <a:lnTo>
                  <a:pt x="97599" y="91440"/>
                </a:lnTo>
                <a:lnTo>
                  <a:pt x="0" y="95897"/>
                </a:lnTo>
                <a:lnTo>
                  <a:pt x="73634" y="168325"/>
                </a:lnTo>
                <a:lnTo>
                  <a:pt x="50419" y="251053"/>
                </a:lnTo>
                <a:lnTo>
                  <a:pt x="141909" y="203301"/>
                </a:lnTo>
                <a:lnTo>
                  <a:pt x="200154" y="203301"/>
                </a:lnTo>
                <a:lnTo>
                  <a:pt x="190296" y="168160"/>
                </a:lnTo>
                <a:lnTo>
                  <a:pt x="263969" y="95897"/>
                </a:lnTo>
                <a:lnTo>
                  <a:pt x="178117" y="92417"/>
                </a:lnTo>
                <a:lnTo>
                  <a:pt x="131991" y="0"/>
                </a:lnTo>
                <a:close/>
              </a:path>
              <a:path w="264160" h="251460">
                <a:moveTo>
                  <a:pt x="200154" y="203301"/>
                </a:moveTo>
                <a:lnTo>
                  <a:pt x="141909" y="203301"/>
                </a:lnTo>
                <a:lnTo>
                  <a:pt x="213550" y="251053"/>
                </a:lnTo>
                <a:lnTo>
                  <a:pt x="200154" y="203301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694209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60" h="251460">
                <a:moveTo>
                  <a:pt x="131991" y="0"/>
                </a:moveTo>
                <a:lnTo>
                  <a:pt x="97599" y="91440"/>
                </a:lnTo>
                <a:lnTo>
                  <a:pt x="0" y="95897"/>
                </a:lnTo>
                <a:lnTo>
                  <a:pt x="73787" y="167805"/>
                </a:lnTo>
                <a:lnTo>
                  <a:pt x="50419" y="251053"/>
                </a:lnTo>
                <a:lnTo>
                  <a:pt x="141617" y="203098"/>
                </a:lnTo>
                <a:lnTo>
                  <a:pt x="200096" y="203098"/>
                </a:lnTo>
                <a:lnTo>
                  <a:pt x="190195" y="167805"/>
                </a:lnTo>
                <a:lnTo>
                  <a:pt x="263969" y="95897"/>
                </a:lnTo>
                <a:lnTo>
                  <a:pt x="177584" y="92392"/>
                </a:lnTo>
                <a:lnTo>
                  <a:pt x="131991" y="0"/>
                </a:lnTo>
                <a:close/>
              </a:path>
              <a:path w="264160" h="251460">
                <a:moveTo>
                  <a:pt x="200096" y="203098"/>
                </a:moveTo>
                <a:lnTo>
                  <a:pt x="141617" y="203098"/>
                </a:lnTo>
                <a:lnTo>
                  <a:pt x="213550" y="251053"/>
                </a:lnTo>
                <a:lnTo>
                  <a:pt x="200096" y="203098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694209" y="4091239"/>
            <a:ext cx="264160" cy="251460"/>
          </a:xfrm>
          <a:custGeom>
            <a:avLst/>
            <a:gdLst/>
            <a:ahLst/>
            <a:cxnLst/>
            <a:rect l="l" t="t" r="r" b="b"/>
            <a:pathLst>
              <a:path w="264160" h="251460">
                <a:moveTo>
                  <a:pt x="131991" y="0"/>
                </a:moveTo>
                <a:lnTo>
                  <a:pt x="91198" y="82638"/>
                </a:lnTo>
                <a:lnTo>
                  <a:pt x="0" y="95897"/>
                </a:lnTo>
                <a:lnTo>
                  <a:pt x="66001" y="160210"/>
                </a:lnTo>
                <a:lnTo>
                  <a:pt x="50419" y="251053"/>
                </a:lnTo>
                <a:lnTo>
                  <a:pt x="131991" y="208165"/>
                </a:lnTo>
                <a:lnTo>
                  <a:pt x="206193" y="208165"/>
                </a:lnTo>
                <a:lnTo>
                  <a:pt x="197967" y="160210"/>
                </a:lnTo>
                <a:lnTo>
                  <a:pt x="263969" y="95897"/>
                </a:lnTo>
                <a:lnTo>
                  <a:pt x="172770" y="82638"/>
                </a:lnTo>
                <a:lnTo>
                  <a:pt x="131991" y="0"/>
                </a:lnTo>
                <a:close/>
              </a:path>
              <a:path w="264160" h="251460">
                <a:moveTo>
                  <a:pt x="206193" y="208165"/>
                </a:moveTo>
                <a:lnTo>
                  <a:pt x="131991" y="208165"/>
                </a:lnTo>
                <a:lnTo>
                  <a:pt x="213550" y="251053"/>
                </a:lnTo>
                <a:lnTo>
                  <a:pt x="206193" y="208165"/>
                </a:lnTo>
                <a:close/>
              </a:path>
            </a:pathLst>
          </a:custGeom>
          <a:solidFill>
            <a:srgbClr val="F5C8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826200" y="4187134"/>
            <a:ext cx="132080" cy="64769"/>
          </a:xfrm>
          <a:custGeom>
            <a:avLst/>
            <a:gdLst/>
            <a:ahLst/>
            <a:cxnLst/>
            <a:rect l="l" t="t" r="r" b="b"/>
            <a:pathLst>
              <a:path w="132080" h="64770">
                <a:moveTo>
                  <a:pt x="131978" y="0"/>
                </a:moveTo>
                <a:lnTo>
                  <a:pt x="0" y="42875"/>
                </a:lnTo>
                <a:lnTo>
                  <a:pt x="65976" y="64312"/>
                </a:lnTo>
                <a:lnTo>
                  <a:pt x="131978" y="0"/>
                </a:lnTo>
                <a:close/>
              </a:path>
            </a:pathLst>
          </a:custGeom>
          <a:solidFill>
            <a:srgbClr val="B87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1826195" y="4173875"/>
            <a:ext cx="132080" cy="56515"/>
          </a:xfrm>
          <a:custGeom>
            <a:avLst/>
            <a:gdLst/>
            <a:ahLst/>
            <a:cxnLst/>
            <a:rect l="l" t="t" r="r" b="b"/>
            <a:pathLst>
              <a:path w="132080" h="56514">
                <a:moveTo>
                  <a:pt x="40779" y="0"/>
                </a:moveTo>
                <a:lnTo>
                  <a:pt x="0" y="56133"/>
                </a:lnTo>
                <a:lnTo>
                  <a:pt x="131978" y="13258"/>
                </a:lnTo>
                <a:lnTo>
                  <a:pt x="40779" y="0"/>
                </a:lnTo>
                <a:close/>
              </a:path>
            </a:pathLst>
          </a:custGeom>
          <a:solidFill>
            <a:srgbClr val="F5D7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826200" y="4230009"/>
            <a:ext cx="81915" cy="112395"/>
          </a:xfrm>
          <a:custGeom>
            <a:avLst/>
            <a:gdLst/>
            <a:ahLst/>
            <a:cxnLst/>
            <a:rect l="l" t="t" r="r" b="b"/>
            <a:pathLst>
              <a:path w="81914" h="112395">
                <a:moveTo>
                  <a:pt x="0" y="0"/>
                </a:moveTo>
                <a:lnTo>
                  <a:pt x="81559" y="112280"/>
                </a:lnTo>
                <a:lnTo>
                  <a:pt x="65976" y="21437"/>
                </a:lnTo>
                <a:lnTo>
                  <a:pt x="0" y="0"/>
                </a:lnTo>
                <a:close/>
              </a:path>
            </a:pathLst>
          </a:custGeom>
          <a:solidFill>
            <a:srgbClr val="D69A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744629" y="4230006"/>
            <a:ext cx="81915" cy="112395"/>
          </a:xfrm>
          <a:custGeom>
            <a:avLst/>
            <a:gdLst/>
            <a:ahLst/>
            <a:cxnLst/>
            <a:rect l="l" t="t" r="r" b="b"/>
            <a:pathLst>
              <a:path w="81914" h="112395">
                <a:moveTo>
                  <a:pt x="81572" y="0"/>
                </a:moveTo>
                <a:lnTo>
                  <a:pt x="0" y="112280"/>
                </a:lnTo>
                <a:lnTo>
                  <a:pt x="81572" y="69392"/>
                </a:lnTo>
                <a:lnTo>
                  <a:pt x="81572" y="0"/>
                </a:lnTo>
                <a:close/>
              </a:path>
            </a:pathLst>
          </a:custGeom>
          <a:solidFill>
            <a:srgbClr val="BF83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826200" y="4230008"/>
            <a:ext cx="81915" cy="112395"/>
          </a:xfrm>
          <a:custGeom>
            <a:avLst/>
            <a:gdLst/>
            <a:ahLst/>
            <a:cxnLst/>
            <a:rect l="l" t="t" r="r" b="b"/>
            <a:pathLst>
              <a:path w="81914" h="112395">
                <a:moveTo>
                  <a:pt x="0" y="0"/>
                </a:moveTo>
                <a:lnTo>
                  <a:pt x="0" y="69392"/>
                </a:lnTo>
                <a:lnTo>
                  <a:pt x="81559" y="112280"/>
                </a:lnTo>
                <a:lnTo>
                  <a:pt x="0" y="0"/>
                </a:lnTo>
                <a:close/>
              </a:path>
            </a:pathLst>
          </a:custGeom>
          <a:solidFill>
            <a:srgbClr val="F5B9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1744628" y="4230009"/>
            <a:ext cx="81915" cy="112395"/>
          </a:xfrm>
          <a:custGeom>
            <a:avLst/>
            <a:gdLst/>
            <a:ahLst/>
            <a:cxnLst/>
            <a:rect l="l" t="t" r="r" b="b"/>
            <a:pathLst>
              <a:path w="81914" h="112395">
                <a:moveTo>
                  <a:pt x="81572" y="0"/>
                </a:moveTo>
                <a:lnTo>
                  <a:pt x="15582" y="21437"/>
                </a:lnTo>
                <a:lnTo>
                  <a:pt x="0" y="112280"/>
                </a:lnTo>
                <a:lnTo>
                  <a:pt x="81572" y="0"/>
                </a:lnTo>
                <a:close/>
              </a:path>
            </a:pathLst>
          </a:custGeom>
          <a:solidFill>
            <a:srgbClr val="F5DF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1826200" y="4091236"/>
            <a:ext cx="41275" cy="139065"/>
          </a:xfrm>
          <a:custGeom>
            <a:avLst/>
            <a:gdLst/>
            <a:ahLst/>
            <a:cxnLst/>
            <a:rect l="l" t="t" r="r" b="b"/>
            <a:pathLst>
              <a:path w="41275" h="139064">
                <a:moveTo>
                  <a:pt x="0" y="0"/>
                </a:moveTo>
                <a:lnTo>
                  <a:pt x="0" y="138772"/>
                </a:lnTo>
                <a:lnTo>
                  <a:pt x="40779" y="82638"/>
                </a:lnTo>
                <a:lnTo>
                  <a:pt x="0" y="0"/>
                </a:lnTo>
                <a:close/>
              </a:path>
            </a:pathLst>
          </a:custGeom>
          <a:solidFill>
            <a:srgbClr val="D69A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785404" y="4091241"/>
            <a:ext cx="40792" cy="1387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694210" y="4173877"/>
            <a:ext cx="132080" cy="56515"/>
          </a:xfrm>
          <a:custGeom>
            <a:avLst/>
            <a:gdLst/>
            <a:ahLst/>
            <a:cxnLst/>
            <a:rect l="l" t="t" r="r" b="b"/>
            <a:pathLst>
              <a:path w="132080" h="56514">
                <a:moveTo>
                  <a:pt x="91198" y="0"/>
                </a:moveTo>
                <a:lnTo>
                  <a:pt x="0" y="13258"/>
                </a:lnTo>
                <a:lnTo>
                  <a:pt x="131991" y="56134"/>
                </a:lnTo>
                <a:lnTo>
                  <a:pt x="91198" y="0"/>
                </a:lnTo>
                <a:close/>
              </a:path>
            </a:pathLst>
          </a:custGeom>
          <a:solidFill>
            <a:srgbClr val="F5EF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694209" y="4187134"/>
            <a:ext cx="132080" cy="64769"/>
          </a:xfrm>
          <a:custGeom>
            <a:avLst/>
            <a:gdLst/>
            <a:ahLst/>
            <a:cxnLst/>
            <a:rect l="l" t="t" r="r" b="b"/>
            <a:pathLst>
              <a:path w="132080" h="64770">
                <a:moveTo>
                  <a:pt x="0" y="0"/>
                </a:moveTo>
                <a:lnTo>
                  <a:pt x="66001" y="64312"/>
                </a:lnTo>
                <a:lnTo>
                  <a:pt x="131991" y="42875"/>
                </a:lnTo>
                <a:lnTo>
                  <a:pt x="0" y="0"/>
                </a:lnTo>
                <a:close/>
              </a:path>
            </a:pathLst>
          </a:custGeom>
          <a:solidFill>
            <a:srgbClr val="D69A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 txBox="1"/>
          <p:nvPr/>
        </p:nvSpPr>
        <p:spPr>
          <a:xfrm>
            <a:off x="73025" y="4527550"/>
            <a:ext cx="7420610" cy="2842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325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rgbClr val="2D2D2D"/>
                </a:solidFill>
                <a:latin typeface="Times New Roman" panose="02020603050405020304" charset="0"/>
                <a:cs typeface="Times New Roman" panose="02020603050405020304" charset="0"/>
              </a:rPr>
              <a:t>Key</a:t>
            </a:r>
            <a:r>
              <a:rPr b="1" spc="-100" dirty="0">
                <a:solidFill>
                  <a:srgbClr val="2D2D2D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b="1" spc="-20" dirty="0">
                <a:solidFill>
                  <a:srgbClr val="2D2D2D"/>
                </a:solidFill>
                <a:latin typeface="Times New Roman" panose="02020603050405020304" charset="0"/>
                <a:cs typeface="Times New Roman" panose="02020603050405020304" charset="0"/>
              </a:rPr>
              <a:t>Advantages</a:t>
            </a:r>
            <a:endParaRPr b="1" spc="-20" dirty="0">
              <a:solidFill>
                <a:srgbClr val="2D2D2D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60325">
              <a:lnSpc>
                <a:spcPct val="100000"/>
              </a:lnSpc>
              <a:spcBef>
                <a:spcPts val="100"/>
              </a:spcBef>
            </a:pPr>
            <a:endParaRPr sz="1000" spc="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sz="1200" spc="60" dirty="0">
                <a:latin typeface="Arial" panose="020B0604020202020204" pitchFamily="34" charset="0"/>
                <a:cs typeface="Arial" panose="020B0604020202020204" pitchFamily="34" charset="0"/>
              </a:rPr>
              <a:t>ALUMINIUM </a:t>
            </a:r>
            <a:r>
              <a:rPr sz="1200"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200" spc="30" dirty="0">
                <a:latin typeface="Arial" panose="020B0604020202020204" pitchFamily="34" charset="0"/>
                <a:cs typeface="Arial" panose="020B0604020202020204" pitchFamily="34" charset="0"/>
              </a:rPr>
              <a:t>CASTING 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FIXTURE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ts val="1165"/>
              </a:lnSpc>
            </a:pPr>
            <a:r>
              <a:rPr sz="1000" spc="15" dirty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sz="1000" spc="5" dirty="0">
                <a:latin typeface="Arial" panose="020B0604020202020204" pitchFamily="34" charset="0"/>
                <a:cs typeface="Arial" panose="020B0604020202020204" pitchFamily="34" charset="0"/>
              </a:rPr>
              <a:t>quality </a:t>
            </a:r>
            <a:r>
              <a:rPr sz="1000" spc="2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light </a:t>
            </a:r>
            <a:r>
              <a:rPr sz="1000" spc="10" dirty="0">
                <a:latin typeface="Arial" panose="020B0604020202020204" pitchFamily="34" charset="0"/>
                <a:cs typeface="Arial" panose="020B0604020202020204" pitchFamily="34" charset="0"/>
              </a:rPr>
              <a:t>ﬁxture </a:t>
            </a:r>
            <a:r>
              <a:rPr sz="1000" spc="2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1000" spc="15" dirty="0">
                <a:latin typeface="Arial" panose="020B0604020202020204" pitchFamily="34" charset="0"/>
                <a:cs typeface="Arial" panose="020B0604020202020204" pitchFamily="34" charset="0"/>
              </a:rPr>
              <a:t>pow</a:t>
            </a:r>
            <a:r>
              <a:rPr lang="en-US" sz="1000" spc="1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000" spc="15" dirty="0"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sz="1000" spc="5" dirty="0">
                <a:latin typeface="Arial" panose="020B0604020202020204" pitchFamily="34" charset="0"/>
                <a:cs typeface="Arial" panose="020B0604020202020204" pitchFamily="34" charset="0"/>
              </a:rPr>
              <a:t>coated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salty</a:t>
            </a:r>
            <a:r>
              <a:rPr sz="10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fog </a:t>
            </a:r>
            <a:r>
              <a:rPr sz="1000" spc="5" dirty="0">
                <a:latin typeface="Arial" panose="020B0604020202020204" pitchFamily="34" charset="0"/>
                <a:cs typeface="Arial" panose="020B0604020202020204" pitchFamily="34" charset="0"/>
              </a:rPr>
              <a:t>corrosion </a:t>
            </a:r>
            <a:r>
              <a:rPr sz="1000" spc="-2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resistant,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streamlined 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appearance.</a:t>
            </a:r>
            <a:endParaRPr sz="10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ts val="1165"/>
              </a:lnSpc>
            </a:pPr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295"/>
              </a:lnSpc>
            </a:pPr>
            <a:r>
              <a:rPr sz="1200" spc="40" dirty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sz="12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60" dirty="0">
                <a:latin typeface="Arial" panose="020B0604020202020204" pitchFamily="34" charset="0"/>
                <a:cs typeface="Arial" panose="020B0604020202020204" pitchFamily="34" charset="0"/>
              </a:rPr>
              <a:t>LUMENS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5560" algn="just">
              <a:lnSpc>
                <a:spcPts val="1200"/>
              </a:lnSpc>
              <a:spcBef>
                <a:spcPts val="15"/>
              </a:spcBef>
            </a:pPr>
            <a:r>
              <a:rPr sz="1000" spc="25" dirty="0">
                <a:latin typeface="Arial" panose="020B0604020202020204" pitchFamily="34" charset="0"/>
                <a:cs typeface="Arial" panose="020B0604020202020204" pitchFamily="34" charset="0"/>
              </a:rPr>
              <a:t>Adopt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more leds 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less </a:t>
            </a:r>
            <a:r>
              <a:rPr sz="1000" spc="5" dirty="0">
                <a:latin typeface="Arial" panose="020B0604020202020204" pitchFamily="34" charset="0"/>
                <a:cs typeface="Arial" panose="020B0604020202020204" pitchFamily="34" charset="0"/>
              </a:rPr>
              <a:t>current drived led </a:t>
            </a:r>
            <a:r>
              <a:rPr sz="1000" spc="-15" dirty="0">
                <a:latin typeface="Arial" panose="020B0604020202020204" pitchFamily="34" charset="0"/>
                <a:cs typeface="Arial" panose="020B0604020202020204" pitchFamily="34" charset="0"/>
              </a:rPr>
              <a:t>board,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achieving</a:t>
            </a:r>
            <a:r>
              <a:rPr sz="1000" spc="-21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lumens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2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40" dirty="0">
                <a:latin typeface="Arial" panose="020B0604020202020204" pitchFamily="34" charset="0"/>
                <a:cs typeface="Arial" panose="020B0604020202020204" pitchFamily="34" charset="0"/>
              </a:rPr>
              <a:t>150lm/W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10" dirty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2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lighting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10" dirty="0">
                <a:latin typeface="Arial" panose="020B0604020202020204" pitchFamily="34" charset="0"/>
                <a:cs typeface="Arial" panose="020B0604020202020204" pitchFamily="34" charset="0"/>
              </a:rPr>
              <a:t>perfor</a:t>
            </a:r>
            <a:r>
              <a:rPr sz="1000" spc="-15" dirty="0">
                <a:latin typeface="Arial" panose="020B0604020202020204" pitchFamily="34" charset="0"/>
                <a:cs typeface="Arial" panose="020B0604020202020204" pitchFamily="34" charset="0"/>
              </a:rPr>
              <a:t>mance.</a:t>
            </a:r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320"/>
              </a:lnSpc>
            </a:pPr>
            <a:r>
              <a:rPr sz="1200" spc="30" dirty="0">
                <a:latin typeface="Arial" panose="020B0604020202020204" pitchFamily="34" charset="0"/>
                <a:cs typeface="Arial" panose="020B0604020202020204" pitchFamily="34" charset="0"/>
              </a:rPr>
              <a:t>INTEGRATED </a:t>
            </a:r>
            <a:r>
              <a:rPr sz="1200" spc="25" dirty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sz="1200" spc="-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20" dirty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225" marR="34925" algn="just">
              <a:lnSpc>
                <a:spcPts val="1200"/>
              </a:lnSpc>
              <a:spcBef>
                <a:spcPts val="40"/>
              </a:spcBef>
            </a:pPr>
            <a:r>
              <a:rPr sz="1000" spc="25" dirty="0">
                <a:latin typeface="Arial" panose="020B0604020202020204" pitchFamily="34" charset="0"/>
                <a:cs typeface="Arial" panose="020B0604020202020204" pitchFamily="34" charset="0"/>
              </a:rPr>
              <a:t>LifePO4 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battery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sz="1000" spc="5" dirty="0">
                <a:latin typeface="Arial" panose="020B0604020202020204" pitchFamily="34" charset="0"/>
                <a:cs typeface="Arial" panose="020B0604020202020204" pitchFamily="34" charset="0"/>
              </a:rPr>
              <a:t>quality </a:t>
            </a:r>
            <a:r>
              <a:rPr sz="1000" spc="65" dirty="0">
                <a:latin typeface="Arial" panose="020B0604020202020204" pitchFamily="34" charset="0"/>
                <a:cs typeface="Arial" panose="020B0604020202020204" pitchFamily="34" charset="0"/>
              </a:rPr>
              <a:t>MPPT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charge </a:t>
            </a:r>
            <a:r>
              <a:rPr sz="1000" spc="5" dirty="0">
                <a:latin typeface="Arial" panose="020B0604020202020204" pitchFamily="34" charset="0"/>
                <a:cs typeface="Arial" panose="020B0604020202020204" pitchFamily="34" charset="0"/>
              </a:rPr>
              <a:t>controller </a:t>
            </a:r>
            <a:r>
              <a:rPr sz="1000" spc="-15" dirty="0">
                <a:latin typeface="Arial" panose="020B0604020202020204" pitchFamily="34" charset="0"/>
                <a:cs typeface="Arial" panose="020B0604020202020204" pitchFamily="34" charset="0"/>
              </a:rPr>
              <a:t>are  </a:t>
            </a:r>
            <a:r>
              <a:rPr sz="1000" spc="5" dirty="0">
                <a:latin typeface="Arial" panose="020B0604020202020204" pitchFamily="34" charset="0"/>
                <a:cs typeface="Arial" panose="020B0604020202020204" pitchFamily="34" charset="0"/>
              </a:rPr>
              <a:t>built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inside </a:t>
            </a:r>
            <a:r>
              <a:rPr sz="1000" spc="2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light 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head </a:t>
            </a:r>
            <a:r>
              <a:rPr sz="1000" spc="10" dirty="0">
                <a:latin typeface="Arial" panose="020B0604020202020204" pitchFamily="34" charset="0"/>
                <a:cs typeface="Arial" panose="020B0604020202020204" pitchFamily="34" charset="0"/>
              </a:rPr>
              <a:t>ﬁxture </a:t>
            </a:r>
            <a:r>
              <a:rPr sz="1000" spc="5" dirty="0">
                <a:latin typeface="Arial" panose="020B0604020202020204" pitchFamily="34" charset="0"/>
                <a:cs typeface="Arial" panose="020B0604020202020204" pitchFamily="34" charset="0"/>
              </a:rPr>
              <a:t>combined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000" spc="5" dirty="0">
                <a:latin typeface="Arial" panose="020B0604020202020204" pitchFamily="34" charset="0"/>
                <a:cs typeface="Arial" panose="020B0604020202020204" pitchFamily="34" charset="0"/>
              </a:rPr>
              <a:t>complete unit </a:t>
            </a:r>
            <a:r>
              <a:rPr sz="1000" spc="2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85" dirty="0">
                <a:latin typeface="Arial" panose="020B0604020202020204" pitchFamily="34" charset="0"/>
                <a:cs typeface="Arial" panose="020B0604020202020204" pitchFamily="34" charset="0"/>
              </a:rPr>
              <a:t>easy to plug</a:t>
            </a:r>
            <a:r>
              <a:rPr sz="1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5" dirty="0">
                <a:latin typeface="Arial" panose="020B0604020202020204" pitchFamily="34" charset="0"/>
                <a:cs typeface="Arial" panose="020B0604020202020204" pitchFamily="34" charset="0"/>
              </a:rPr>
              <a:t>connectors</a:t>
            </a:r>
            <a:r>
              <a:rPr sz="1000" spc="-1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Simle</a:t>
            </a:r>
            <a:r>
              <a:rPr sz="1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durable </a:t>
            </a:r>
            <a:r>
              <a:rPr sz="1000" spc="5" dirty="0">
                <a:latin typeface="Arial" panose="020B0604020202020204" pitchFamily="34" charset="0"/>
                <a:cs typeface="Arial" panose="020B0604020202020204" pitchFamily="34" charset="0"/>
              </a:rPr>
              <a:t>connection.</a:t>
            </a:r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305"/>
              </a:lnSpc>
              <a:spcBef>
                <a:spcPts val="930"/>
              </a:spcBef>
            </a:pPr>
            <a:r>
              <a:rPr sz="1200" spc="7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LONG 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LIFETIME</a:t>
            </a:r>
            <a:r>
              <a:rPr sz="1200" spc="-215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sz="1200" spc="3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BATTERY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10" marR="41910" algn="just">
              <a:lnSpc>
                <a:spcPts val="1200"/>
              </a:lnSpc>
              <a:spcBef>
                <a:spcPts val="25"/>
              </a:spcBef>
            </a:pPr>
            <a:r>
              <a:rPr sz="1000" spc="15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Adopting</a:t>
            </a:r>
            <a:r>
              <a:rPr sz="1000" spc="-11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long</a:t>
            </a:r>
            <a:r>
              <a:rPr sz="1000" spc="-105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sz="1000" spc="5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time</a:t>
            </a:r>
            <a:r>
              <a:rPr sz="1000" spc="-105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sz="1000" spc="5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lithium</a:t>
            </a:r>
            <a:r>
              <a:rPr sz="1000" spc="-105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battery,</a:t>
            </a:r>
            <a:r>
              <a:rPr sz="1000" spc="-105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sz="1000" spc="1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Free</a:t>
            </a:r>
            <a:r>
              <a:rPr sz="1000" spc="-105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sz="1000" spc="25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of</a:t>
            </a:r>
            <a:r>
              <a:rPr sz="1000" spc="-11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maintainence.</a:t>
            </a:r>
            <a:r>
              <a:rPr sz="1000" spc="-105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sz="1000" spc="45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Up</a:t>
            </a:r>
            <a:r>
              <a:rPr sz="1000" spc="-105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sz="1000" spc="2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to  </a:t>
            </a:r>
            <a:r>
              <a:rPr sz="1000" spc="3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2000</a:t>
            </a:r>
            <a:r>
              <a:rPr sz="1000" spc="-65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sz="1000" spc="5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cycles</a:t>
            </a:r>
            <a:r>
              <a:rPr sz="1000" spc="-6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sz="1000" spc="2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with</a:t>
            </a:r>
            <a:r>
              <a:rPr sz="1000" spc="-6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sz="1000" spc="2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D.OD.</a:t>
            </a:r>
            <a:r>
              <a:rPr sz="1000" spc="-65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100%</a:t>
            </a:r>
            <a:r>
              <a:rPr sz="1000" spc="-65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performance,</a:t>
            </a:r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310"/>
              </a:lnSpc>
            </a:pPr>
            <a:r>
              <a:rPr lang="en-US" sz="1200" spc="60" dirty="0">
                <a:latin typeface="Arial" panose="020B0604020202020204" pitchFamily="34" charset="0"/>
                <a:cs typeface="Arial" panose="020B0604020202020204" pitchFamily="34" charset="0"/>
              </a:rPr>
              <a:t>VARIOUS FUNCTIONS</a:t>
            </a:r>
            <a:endParaRPr lang="en-US" sz="1200" spc="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310"/>
              </a:lnSpc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Human body induction, timing control, light control, bluetooth APP control.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6981253" y="9731400"/>
            <a:ext cx="0" cy="126364"/>
          </a:xfrm>
          <a:custGeom>
            <a:avLst/>
            <a:gdLst/>
            <a:ahLst/>
            <a:cxnLst/>
            <a:rect l="l" t="t" r="r" b="b"/>
            <a:pathLst>
              <a:path h="126365">
                <a:moveTo>
                  <a:pt x="0" y="0"/>
                </a:moveTo>
                <a:lnTo>
                  <a:pt x="0" y="125996"/>
                </a:lnTo>
              </a:path>
            </a:pathLst>
          </a:custGeom>
          <a:ln w="12598">
            <a:solidFill>
              <a:srgbClr val="FC06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 txBox="1"/>
          <p:nvPr/>
        </p:nvSpPr>
        <p:spPr>
          <a:xfrm>
            <a:off x="7041839" y="9704846"/>
            <a:ext cx="990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0" dirty="0">
                <a:solidFill>
                  <a:srgbClr val="6D6E71"/>
                </a:solidFill>
                <a:latin typeface="Tahoma" panose="020B0604030504040204"/>
                <a:cs typeface="Tahoma" panose="020B0604030504040204"/>
              </a:rPr>
              <a:t>3</a:t>
            </a:r>
            <a:endParaRPr sz="10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1132067" y="1027336"/>
            <a:ext cx="59690" cy="1270"/>
          </a:xfrm>
          <a:custGeom>
            <a:avLst/>
            <a:gdLst/>
            <a:ahLst/>
            <a:cxnLst/>
            <a:rect l="l" t="t" r="r" b="b"/>
            <a:pathLst>
              <a:path w="59690" h="1269">
                <a:moveTo>
                  <a:pt x="0" y="1270"/>
                </a:moveTo>
                <a:lnTo>
                  <a:pt x="59352" y="1270"/>
                </a:lnTo>
                <a:lnTo>
                  <a:pt x="59352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E517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1269643" y="966376"/>
            <a:ext cx="1905" cy="59690"/>
          </a:xfrm>
          <a:custGeom>
            <a:avLst/>
            <a:gdLst/>
            <a:ahLst/>
            <a:cxnLst/>
            <a:rect l="l" t="t" r="r" b="b"/>
            <a:pathLst>
              <a:path w="1905" h="59690">
                <a:moveTo>
                  <a:pt x="0" y="59690"/>
                </a:moveTo>
                <a:lnTo>
                  <a:pt x="1428" y="59690"/>
                </a:lnTo>
                <a:lnTo>
                  <a:pt x="1428" y="0"/>
                </a:lnTo>
                <a:lnTo>
                  <a:pt x="0" y="0"/>
                </a:lnTo>
                <a:lnTo>
                  <a:pt x="0" y="59690"/>
                </a:lnTo>
                <a:close/>
              </a:path>
            </a:pathLst>
          </a:custGeom>
          <a:solidFill>
            <a:srgbClr val="E517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589373" y="1026456"/>
            <a:ext cx="58419" cy="1270"/>
          </a:xfrm>
          <a:custGeom>
            <a:avLst/>
            <a:gdLst/>
            <a:ahLst/>
            <a:cxnLst/>
            <a:rect l="l" t="t" r="r" b="b"/>
            <a:pathLst>
              <a:path w="58420" h="1269">
                <a:moveTo>
                  <a:pt x="0" y="1269"/>
                </a:moveTo>
                <a:lnTo>
                  <a:pt x="58146" y="1269"/>
                </a:lnTo>
                <a:lnTo>
                  <a:pt x="58146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E517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文本框 128"/>
          <p:cNvSpPr txBox="1"/>
          <p:nvPr/>
        </p:nvSpPr>
        <p:spPr>
          <a:xfrm>
            <a:off x="3990340" y="7419975"/>
            <a:ext cx="4749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LED</a:t>
            </a:r>
            <a:endParaRPr lang="en-US" altLang="zh-CN" sz="1200"/>
          </a:p>
        </p:txBody>
      </p:sp>
      <p:sp>
        <p:nvSpPr>
          <p:cNvPr id="130" name="文本框 129"/>
          <p:cNvSpPr txBox="1"/>
          <p:nvPr/>
        </p:nvSpPr>
        <p:spPr>
          <a:xfrm>
            <a:off x="3845560" y="7816215"/>
            <a:ext cx="1358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Human infrared sensor</a:t>
            </a:r>
            <a:endParaRPr lang="en-US" altLang="zh-CN" sz="1200"/>
          </a:p>
        </p:txBody>
      </p:sp>
      <p:sp>
        <p:nvSpPr>
          <p:cNvPr id="131" name="文本框 130"/>
          <p:cNvSpPr txBox="1"/>
          <p:nvPr/>
        </p:nvSpPr>
        <p:spPr>
          <a:xfrm>
            <a:off x="3845560" y="8614410"/>
            <a:ext cx="8978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Solar controller</a:t>
            </a:r>
            <a:endParaRPr lang="en-US" altLang="zh-CN" sz="1200"/>
          </a:p>
        </p:txBody>
      </p:sp>
      <p:sp>
        <p:nvSpPr>
          <p:cNvPr id="132" name="文本框 131"/>
          <p:cNvSpPr txBox="1"/>
          <p:nvPr/>
        </p:nvSpPr>
        <p:spPr>
          <a:xfrm>
            <a:off x="6524625" y="7327265"/>
            <a:ext cx="9690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Integrated Optical Lens</a:t>
            </a:r>
            <a:endParaRPr lang="en-US" altLang="zh-CN" sz="1200"/>
          </a:p>
        </p:txBody>
      </p:sp>
      <p:sp>
        <p:nvSpPr>
          <p:cNvPr id="133" name="文本框 132"/>
          <p:cNvSpPr txBox="1"/>
          <p:nvPr/>
        </p:nvSpPr>
        <p:spPr>
          <a:xfrm>
            <a:off x="6856730" y="8244205"/>
            <a:ext cx="6997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Lower Housing</a:t>
            </a:r>
            <a:endParaRPr lang="en-US" altLang="zh-CN" sz="1200"/>
          </a:p>
        </p:txBody>
      </p:sp>
      <p:sp>
        <p:nvSpPr>
          <p:cNvPr id="134" name="文本框 133"/>
          <p:cNvSpPr txBox="1"/>
          <p:nvPr/>
        </p:nvSpPr>
        <p:spPr>
          <a:xfrm>
            <a:off x="6856730" y="8682355"/>
            <a:ext cx="6953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Lithium battery</a:t>
            </a:r>
            <a:endParaRPr lang="en-US" altLang="zh-CN" sz="1200"/>
          </a:p>
        </p:txBody>
      </p:sp>
      <p:sp>
        <p:nvSpPr>
          <p:cNvPr id="136" name="文本框 135"/>
          <p:cNvSpPr txBox="1"/>
          <p:nvPr/>
        </p:nvSpPr>
        <p:spPr>
          <a:xfrm>
            <a:off x="6598285" y="9299575"/>
            <a:ext cx="8223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Upper Housing</a:t>
            </a:r>
            <a:endParaRPr lang="en-US" altLang="zh-CN"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67" name="object 1767"/>
          <p:cNvSpPr/>
          <p:nvPr/>
        </p:nvSpPr>
        <p:spPr>
          <a:xfrm>
            <a:off x="6990701" y="9750514"/>
            <a:ext cx="0" cy="126364"/>
          </a:xfrm>
          <a:custGeom>
            <a:avLst/>
            <a:gdLst/>
            <a:ahLst/>
            <a:cxnLst/>
            <a:rect l="l" t="t" r="r" b="b"/>
            <a:pathLst>
              <a:path h="126365">
                <a:moveTo>
                  <a:pt x="0" y="0"/>
                </a:moveTo>
                <a:lnTo>
                  <a:pt x="0" y="125996"/>
                </a:lnTo>
              </a:path>
            </a:pathLst>
          </a:custGeom>
          <a:ln w="12598">
            <a:solidFill>
              <a:srgbClr val="FC0619"/>
            </a:solidFill>
          </a:ln>
        </p:spPr>
        <p:txBody>
          <a:bodyPr wrap="square" lIns="0" tIns="0" rIns="0" bIns="0" rtlCol="0"/>
          <a:p/>
        </p:txBody>
      </p:sp>
      <p:sp>
        <p:nvSpPr>
          <p:cNvPr id="1768" name="object 1768"/>
          <p:cNvSpPr txBox="1"/>
          <p:nvPr/>
        </p:nvSpPr>
        <p:spPr>
          <a:xfrm>
            <a:off x="7051302" y="9723970"/>
            <a:ext cx="99060" cy="16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30" dirty="0">
                <a:solidFill>
                  <a:srgbClr val="6D6E71"/>
                </a:solidFill>
                <a:latin typeface="Tahoma" panose="020B0604030504040204"/>
                <a:cs typeface="Tahoma" panose="020B0604030504040204"/>
              </a:rPr>
              <a:t>4</a:t>
            </a:r>
            <a:endParaRPr lang="en-US" sz="1000" spc="30" dirty="0">
              <a:solidFill>
                <a:srgbClr val="6D6E71"/>
              </a:solidFill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50" name="文本框 149"/>
          <p:cNvSpPr txBox="1"/>
          <p:nvPr/>
        </p:nvSpPr>
        <p:spPr>
          <a:xfrm>
            <a:off x="185420" y="3810"/>
            <a:ext cx="68967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SNV Vertical Solar LED Street Light</a:t>
            </a:r>
            <a:endParaRPr lang="en-US" altLang="zh-CN" sz="2000" b="1">
              <a:solidFill>
                <a:schemeClr val="accent2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3537" y="385328"/>
            <a:ext cx="14243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0" dirty="0">
                <a:solidFill>
                  <a:srgbClr val="2D2D2D"/>
                </a:solidFill>
                <a:latin typeface="Tahoma" panose="020B0604030504040204"/>
                <a:cs typeface="Tahoma" panose="020B0604030504040204"/>
              </a:rPr>
              <a:t>Product</a:t>
            </a:r>
            <a:r>
              <a:rPr sz="1100" b="1" spc="-150" dirty="0">
                <a:solidFill>
                  <a:srgbClr val="2D2D2D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100" b="1" spc="-70" dirty="0">
                <a:solidFill>
                  <a:srgbClr val="2D2D2D"/>
                </a:solidFill>
                <a:latin typeface="Tahoma" panose="020B0604030504040204"/>
                <a:cs typeface="Tahoma" panose="020B0604030504040204"/>
              </a:rPr>
              <a:t>Speciﬁcations</a:t>
            </a:r>
            <a:endParaRPr sz="11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0156" y="629035"/>
            <a:ext cx="1444625" cy="0"/>
          </a:xfrm>
          <a:custGeom>
            <a:avLst/>
            <a:gdLst/>
            <a:ahLst/>
            <a:cxnLst/>
            <a:rect l="l" t="t" r="r" b="b"/>
            <a:pathLst>
              <a:path w="1444625">
                <a:moveTo>
                  <a:pt x="0" y="0"/>
                </a:moveTo>
                <a:lnTo>
                  <a:pt x="1444421" y="0"/>
                </a:lnTo>
              </a:path>
            </a:pathLst>
          </a:custGeom>
          <a:ln w="12700">
            <a:solidFill>
              <a:srgbClr val="FC1A26"/>
            </a:solidFill>
          </a:ln>
        </p:spPr>
        <p:txBody>
          <a:bodyPr wrap="square" lIns="0" tIns="0" rIns="0" bIns="0" rtlCol="0"/>
          <a:p/>
        </p:txBody>
      </p:sp>
      <p:sp>
        <p:nvSpPr>
          <p:cNvPr id="7" name="object 7"/>
          <p:cNvSpPr/>
          <p:nvPr/>
        </p:nvSpPr>
        <p:spPr>
          <a:xfrm>
            <a:off x="1795768" y="577079"/>
            <a:ext cx="118770" cy="10388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graphicFrame>
        <p:nvGraphicFramePr>
          <p:cNvPr id="4" name="object 1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56349" y="797570"/>
          <a:ext cx="6802755" cy="8913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9505"/>
                <a:gridCol w="1081405"/>
                <a:gridCol w="1113155"/>
                <a:gridCol w="1073782"/>
                <a:gridCol w="2414905"/>
              </a:tblGrid>
              <a:tr h="198120">
                <a:tc>
                  <a:txBody>
                    <a:bodyPr/>
                    <a:p>
                      <a:pPr marL="8636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800" spc="5" dirty="0">
                          <a:solidFill>
                            <a:srgbClr val="F9F9F9"/>
                          </a:solidFill>
                          <a:latin typeface="Tahoma" panose="020B0604030504040204"/>
                          <a:cs typeface="Tahoma" panose="020B0604030504040204"/>
                        </a:rPr>
                        <a:t>LIGHT</a:t>
                      </a:r>
                      <a:r>
                        <a:rPr sz="800" spc="-55" dirty="0">
                          <a:solidFill>
                            <a:srgbClr val="F9F9F9"/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5" dirty="0">
                          <a:solidFill>
                            <a:srgbClr val="F9F9F9"/>
                          </a:solidFill>
                          <a:latin typeface="Tahoma" panose="020B0604030504040204"/>
                          <a:cs typeface="Tahoma" panose="020B0604030504040204"/>
                        </a:rPr>
                        <a:t>FIXTURE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8895" marB="0">
                    <a:lnL w="6350">
                      <a:solidFill>
                        <a:srgbClr val="4C4B4B"/>
                      </a:solidFill>
                      <a:prstDash val="solid"/>
                    </a:lnL>
                    <a:lnR w="6350">
                      <a:solidFill>
                        <a:srgbClr val="4C4B4B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  <a:solidFill>
                      <a:srgbClr val="474747"/>
                    </a:solidFill>
                  </a:tcPr>
                </a:tc>
                <a:tc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800" b="1" spc="-10" dirty="0">
                          <a:solidFill>
                            <a:srgbClr val="1E1E1E"/>
                          </a:solidFill>
                          <a:latin typeface="Arial" panose="020B0604020202020204"/>
                          <a:cs typeface="Arial" panose="020B0604020202020204"/>
                        </a:rPr>
                        <a:t>SNV</a:t>
                      </a:r>
                      <a:r>
                        <a:rPr sz="800" b="1" spc="-10" dirty="0">
                          <a:solidFill>
                            <a:srgbClr val="1E1E1E"/>
                          </a:solidFill>
                          <a:latin typeface="Arial" panose="020B0604020202020204"/>
                          <a:cs typeface="Arial" panose="020B0604020202020204"/>
                        </a:rPr>
                        <a:t>-</a:t>
                      </a:r>
                      <a:r>
                        <a:rPr lang="en-US" sz="800" b="1" spc="-10" dirty="0">
                          <a:solidFill>
                            <a:srgbClr val="1E1E1E"/>
                          </a:solidFill>
                          <a:latin typeface="Arial" panose="020B0604020202020204"/>
                          <a:cs typeface="Arial" panose="020B0604020202020204"/>
                        </a:rPr>
                        <a:t>3</a:t>
                      </a:r>
                      <a:r>
                        <a:rPr sz="800" b="1" spc="-10" dirty="0">
                          <a:solidFill>
                            <a:srgbClr val="1E1E1E"/>
                          </a:solidFill>
                          <a:latin typeface="Arial" panose="020B0604020202020204"/>
                          <a:cs typeface="Arial" panose="020B0604020202020204"/>
                        </a:rPr>
                        <a:t>0W</a:t>
                      </a:r>
                      <a:endParaRPr sz="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8895" marB="0">
                    <a:lnL w="6350">
                      <a:solidFill>
                        <a:srgbClr val="4C4B4B"/>
                      </a:solidFill>
                      <a:prstDash val="solid"/>
                    </a:lnL>
                    <a:lnR w="6350">
                      <a:solidFill>
                        <a:srgbClr val="4C4B4B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8826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800" b="1" spc="-10" dirty="0">
                          <a:solidFill>
                            <a:srgbClr val="1E1E1E"/>
                          </a:solidFill>
                          <a:latin typeface="Arial" panose="020B0604020202020204"/>
                          <a:cs typeface="Arial" panose="020B0604020202020204"/>
                        </a:rPr>
                        <a:t>SNV</a:t>
                      </a:r>
                      <a:r>
                        <a:rPr sz="800" b="1" spc="-10" dirty="0">
                          <a:solidFill>
                            <a:srgbClr val="1E1E1E"/>
                          </a:solidFill>
                          <a:latin typeface="Arial" panose="020B0604020202020204"/>
                          <a:cs typeface="Arial" panose="020B0604020202020204"/>
                        </a:rPr>
                        <a:t>-</a:t>
                      </a:r>
                      <a:r>
                        <a:rPr lang="en-US" sz="800" b="1" spc="-10" dirty="0">
                          <a:solidFill>
                            <a:srgbClr val="1E1E1E"/>
                          </a:solidFill>
                          <a:latin typeface="Arial" panose="020B0604020202020204"/>
                          <a:cs typeface="Arial" panose="020B0604020202020204"/>
                        </a:rPr>
                        <a:t>6</a:t>
                      </a:r>
                      <a:r>
                        <a:rPr sz="800" b="1" spc="-10" dirty="0">
                          <a:solidFill>
                            <a:srgbClr val="1E1E1E"/>
                          </a:solidFill>
                          <a:latin typeface="Arial" panose="020B0604020202020204"/>
                          <a:cs typeface="Arial" panose="020B0604020202020204"/>
                        </a:rPr>
                        <a:t>0W</a:t>
                      </a:r>
                      <a:endParaRPr sz="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8895" marB="0">
                    <a:lnL w="6350">
                      <a:solidFill>
                        <a:srgbClr val="4C4B4B"/>
                      </a:solidFill>
                      <a:prstDash val="solid"/>
                    </a:lnL>
                    <a:lnR w="6350">
                      <a:solidFill>
                        <a:srgbClr val="4C4B4B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7747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800" b="1" spc="-10" dirty="0">
                          <a:solidFill>
                            <a:srgbClr val="1E1E1E"/>
                          </a:solidFill>
                          <a:latin typeface="Arial" panose="020B0604020202020204"/>
                          <a:cs typeface="Arial" panose="020B0604020202020204"/>
                        </a:rPr>
                        <a:t>SNV</a:t>
                      </a:r>
                      <a:r>
                        <a:rPr sz="800" b="1" spc="-10" dirty="0">
                          <a:solidFill>
                            <a:srgbClr val="1E1E1E"/>
                          </a:solidFill>
                          <a:latin typeface="Arial" panose="020B0604020202020204"/>
                          <a:cs typeface="Arial" panose="020B0604020202020204"/>
                        </a:rPr>
                        <a:t>-</a:t>
                      </a:r>
                      <a:r>
                        <a:rPr lang="en-US" sz="800" b="1" spc="-10" dirty="0">
                          <a:solidFill>
                            <a:srgbClr val="1E1E1E"/>
                          </a:solidFill>
                          <a:latin typeface="Arial" panose="020B0604020202020204"/>
                          <a:cs typeface="Arial" panose="020B0604020202020204"/>
                        </a:rPr>
                        <a:t>80</a:t>
                      </a:r>
                      <a:r>
                        <a:rPr sz="800" b="1" spc="-10" dirty="0">
                          <a:solidFill>
                            <a:srgbClr val="1E1E1E"/>
                          </a:solidFill>
                          <a:latin typeface="Arial" panose="020B0604020202020204"/>
                          <a:cs typeface="Arial" panose="020B0604020202020204"/>
                        </a:rPr>
                        <a:t>W</a:t>
                      </a:r>
                      <a:endParaRPr sz="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8895" marB="0">
                    <a:lnL w="6350">
                      <a:solidFill>
                        <a:srgbClr val="4C4B4B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rowSpan="19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198226">
                <a:tc>
                  <a:txBody>
                    <a:bodyPr/>
                    <a:p>
                      <a:pPr marL="8636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800" spc="2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LED</a:t>
                      </a:r>
                      <a:r>
                        <a:rPr sz="800" spc="-5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power</a:t>
                      </a:r>
                      <a:endParaRPr sz="800" spc="1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8895" marB="0">
                    <a:lnL w="6350">
                      <a:solidFill>
                        <a:srgbClr val="4C4B4B"/>
                      </a:solidFill>
                      <a:prstDash val="solid"/>
                    </a:lnL>
                    <a:lnR w="6350">
                      <a:solidFill>
                        <a:srgbClr val="4C4B4B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800" spc="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3</a:t>
                      </a:r>
                      <a:r>
                        <a:rPr sz="800" spc="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0W</a:t>
                      </a:r>
                      <a:endParaRPr sz="800" spc="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8894" marB="0">
                    <a:lnL w="6350">
                      <a:solidFill>
                        <a:srgbClr val="4C4B4B"/>
                      </a:solidFill>
                      <a:prstDash val="solid"/>
                    </a:lnL>
                    <a:lnR w="6350">
                      <a:solidFill>
                        <a:srgbClr val="4C4B4B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8826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800" spc="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6</a:t>
                      </a:r>
                      <a:r>
                        <a:rPr sz="800" spc="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0W</a:t>
                      </a:r>
                      <a:endParaRPr sz="800" spc="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8895" marB="0">
                    <a:lnL w="6350">
                      <a:solidFill>
                        <a:srgbClr val="4C4B4B"/>
                      </a:solidFill>
                      <a:prstDash val="solid"/>
                    </a:lnL>
                    <a:lnR w="6350">
                      <a:solidFill>
                        <a:srgbClr val="4C4B4B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7747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800" spc="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8</a:t>
                      </a:r>
                      <a:r>
                        <a:rPr sz="800" spc="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0W</a:t>
                      </a:r>
                      <a:endParaRPr sz="800" spc="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8895" marB="0">
                    <a:lnL w="6350">
                      <a:solidFill>
                        <a:srgbClr val="4C4B4B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</a:tr>
              <a:tr h="198226">
                <a:tc>
                  <a:txBody>
                    <a:bodyPr/>
                    <a:p>
                      <a:pPr marL="8636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800" spc="-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Luminous</a:t>
                      </a:r>
                      <a:r>
                        <a:rPr sz="800" spc="-5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1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ﬂux</a:t>
                      </a:r>
                      <a:endParaRPr sz="800" spc="15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8894" marB="0">
                    <a:lnL w="6350">
                      <a:solidFill>
                        <a:srgbClr val="4C4B4B"/>
                      </a:solidFill>
                      <a:prstDash val="solid"/>
                    </a:lnL>
                    <a:lnR w="6350">
                      <a:solidFill>
                        <a:srgbClr val="4C4B4B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895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800" spc="-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&gt;</a:t>
                      </a:r>
                      <a:r>
                        <a:rPr lang="en-US" sz="800" spc="-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3</a:t>
                      </a:r>
                      <a:r>
                        <a:rPr sz="800" spc="-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,</a:t>
                      </a:r>
                      <a:r>
                        <a:rPr lang="en-US" sz="800" spc="-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0</a:t>
                      </a:r>
                      <a:r>
                        <a:rPr sz="800" spc="-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00lm</a:t>
                      </a:r>
                      <a:endParaRPr sz="800" spc="-1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8894" marB="0">
                    <a:lnL w="6350">
                      <a:solidFill>
                        <a:srgbClr val="4C4B4B"/>
                      </a:solidFill>
                      <a:prstDash val="solid"/>
                    </a:lnL>
                    <a:lnR w="6350">
                      <a:solidFill>
                        <a:srgbClr val="4C4B4B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11366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800" spc="-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&gt;</a:t>
                      </a:r>
                      <a:r>
                        <a:rPr lang="en-US" sz="800" spc="-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6</a:t>
                      </a:r>
                      <a:r>
                        <a:rPr sz="800" spc="-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,</a:t>
                      </a:r>
                      <a:r>
                        <a:rPr lang="en-US" sz="800" spc="-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0</a:t>
                      </a:r>
                      <a:r>
                        <a:rPr sz="800" spc="-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00lm</a:t>
                      </a:r>
                      <a:endParaRPr sz="800" spc="-1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8894" marB="0">
                    <a:lnL w="6350">
                      <a:solidFill>
                        <a:srgbClr val="4C4B4B"/>
                      </a:solidFill>
                      <a:prstDash val="solid"/>
                    </a:lnL>
                    <a:lnR w="6350">
                      <a:solidFill>
                        <a:srgbClr val="4C4B4B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10287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800" spc="-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&gt;</a:t>
                      </a:r>
                      <a:r>
                        <a:rPr lang="en-US" sz="800" spc="-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9</a:t>
                      </a:r>
                      <a:r>
                        <a:rPr sz="800" spc="-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,</a:t>
                      </a:r>
                      <a:r>
                        <a:rPr lang="en-US" sz="800" spc="-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0</a:t>
                      </a:r>
                      <a:r>
                        <a:rPr sz="800" spc="-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00lm</a:t>
                      </a:r>
                      <a:endParaRPr sz="800" spc="-1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8894" marB="0">
                    <a:lnL w="6350">
                      <a:solidFill>
                        <a:srgbClr val="4C4B4B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</a:tr>
              <a:tr h="198755">
                <a:tc>
                  <a:txBody>
                    <a:bodyPr/>
                    <a:p>
                      <a:pPr marL="8636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800" spc="3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LED</a:t>
                      </a:r>
                      <a:endParaRPr lang="en-US" sz="800" spc="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8894" marB="0">
                    <a:lnL w="6350">
                      <a:solidFill>
                        <a:srgbClr val="4C4B4B"/>
                      </a:solidFill>
                      <a:prstDash val="solid"/>
                    </a:lnL>
                    <a:lnR w="6350">
                      <a:solidFill>
                        <a:srgbClr val="4C4B4B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spc="1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4</a:t>
                      </a:r>
                      <a:r>
                        <a:rPr lang="en-US" sz="800" spc="1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2</a:t>
                      </a:r>
                      <a:r>
                        <a:rPr sz="800" spc="1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Pcs </a:t>
                      </a:r>
                      <a:r>
                        <a:rPr lang="en-US" sz="800" spc="1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Bridgelux 5050</a:t>
                      </a:r>
                      <a:endParaRPr lang="en-US" sz="800" spc="15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8260" marB="0">
                    <a:lnL w="6350">
                      <a:solidFill>
                        <a:srgbClr val="4C4B4B"/>
                      </a:solidFill>
                      <a:prstDash val="solid"/>
                    </a:lnL>
                    <a:lnR w="6350">
                      <a:solidFill>
                        <a:srgbClr val="4C4B4B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spc="1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  <a:sym typeface="+mn-ea"/>
                        </a:rPr>
                        <a:t>4</a:t>
                      </a:r>
                      <a:r>
                        <a:rPr lang="en-US" sz="800" spc="1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  <a:sym typeface="+mn-ea"/>
                        </a:rPr>
                        <a:t>2</a:t>
                      </a:r>
                      <a:r>
                        <a:rPr sz="800" spc="1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  <a:sym typeface="+mn-ea"/>
                        </a:rPr>
                        <a:t>Pcs </a:t>
                      </a:r>
                      <a:r>
                        <a:rPr lang="en-US" sz="800" spc="1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  <a:sym typeface="+mn-ea"/>
                        </a:rPr>
                        <a:t>Bridgelux 5050</a:t>
                      </a:r>
                      <a:endParaRPr lang="en-US" sz="800" spc="15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  <a:sym typeface="+mn-ea"/>
                      </a:endParaRPr>
                    </a:p>
                  </a:txBody>
                  <a:tcPr marL="0" marR="0" marT="48894" marB="0">
                    <a:lnL w="6350">
                      <a:solidFill>
                        <a:srgbClr val="4C4B4B"/>
                      </a:solidFill>
                      <a:prstDash val="solid"/>
                    </a:lnL>
                    <a:lnR w="6350">
                      <a:solidFill>
                        <a:srgbClr val="4C4B4B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spc="1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  <a:sym typeface="+mn-ea"/>
                        </a:rPr>
                        <a:t>4</a:t>
                      </a:r>
                      <a:r>
                        <a:rPr lang="en-US" sz="800" spc="1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  <a:sym typeface="+mn-ea"/>
                        </a:rPr>
                        <a:t>2</a:t>
                      </a:r>
                      <a:r>
                        <a:rPr sz="800" spc="1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  <a:sym typeface="+mn-ea"/>
                        </a:rPr>
                        <a:t>Pcs </a:t>
                      </a:r>
                      <a:r>
                        <a:rPr lang="en-US" sz="800" spc="1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  <a:sym typeface="+mn-ea"/>
                        </a:rPr>
                        <a:t>Bridgelux 5050</a:t>
                      </a:r>
                      <a:endParaRPr lang="en-US" sz="800" spc="15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  <a:sym typeface="+mn-ea"/>
                      </a:endParaRPr>
                    </a:p>
                  </a:txBody>
                  <a:tcPr marL="0" marR="0" marT="48894" marB="0">
                    <a:lnL w="6350">
                      <a:solidFill>
                        <a:srgbClr val="4C4B4B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</a:tr>
              <a:tr h="198226">
                <a:tc>
                  <a:txBody>
                    <a:bodyPr/>
                    <a:p>
                      <a:pPr marL="8636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spc="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Pole</a:t>
                      </a:r>
                      <a:r>
                        <a:rPr sz="800" spc="-5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-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height</a:t>
                      </a:r>
                      <a:endParaRPr sz="800" spc="-5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8260" marB="0">
                    <a:lnL w="6350">
                      <a:solidFill>
                        <a:srgbClr val="4C4B4B"/>
                      </a:solidFill>
                      <a:prstDash val="solid"/>
                    </a:lnL>
                    <a:lnR w="6350">
                      <a:solidFill>
                        <a:srgbClr val="4C4B4B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spc="2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6</a:t>
                      </a:r>
                      <a:r>
                        <a:rPr sz="800" spc="-18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-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meters</a:t>
                      </a:r>
                      <a:endParaRPr sz="800" spc="-5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8260" marB="0">
                    <a:lnL w="6350">
                      <a:solidFill>
                        <a:srgbClr val="4C4B4B"/>
                      </a:solidFill>
                      <a:prstDash val="solid"/>
                    </a:lnL>
                    <a:lnR w="6350">
                      <a:solidFill>
                        <a:srgbClr val="4C4B4B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8826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spc="2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8</a:t>
                      </a:r>
                      <a:r>
                        <a:rPr sz="800" spc="-18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-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meters</a:t>
                      </a:r>
                      <a:endParaRPr sz="800" spc="-5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8260" marB="0">
                    <a:lnL w="6350">
                      <a:solidFill>
                        <a:srgbClr val="4C4B4B"/>
                      </a:solidFill>
                      <a:prstDash val="solid"/>
                    </a:lnL>
                    <a:lnR w="6350">
                      <a:solidFill>
                        <a:srgbClr val="4C4B4B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7747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spc="2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10</a:t>
                      </a:r>
                      <a:r>
                        <a:rPr sz="800" spc="-18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-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meters</a:t>
                      </a:r>
                      <a:endParaRPr sz="800" spc="-5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8260" marB="0">
                    <a:lnL w="6350">
                      <a:solidFill>
                        <a:srgbClr val="4C4B4B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</a:tr>
              <a:tr h="198226">
                <a:tc>
                  <a:txBody>
                    <a:bodyPr/>
                    <a:p>
                      <a:pPr marL="86360">
                        <a:lnSpc>
                          <a:spcPct val="100000"/>
                        </a:lnSpc>
                        <a:spcBef>
                          <a:spcPts val="380"/>
                        </a:spcBef>
                        <a:buNone/>
                      </a:pPr>
                      <a:r>
                        <a:rPr lang="en-US" altLang="zh-CN" sz="800" spc="-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Install distance</a:t>
                      </a:r>
                      <a:endParaRPr lang="en-US" altLang="zh-CN" sz="800" spc="-5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8260" marB="0">
                    <a:lnL w="6350">
                      <a:solidFill>
                        <a:srgbClr val="4C4B4B"/>
                      </a:solidFill>
                      <a:prstDash val="solid"/>
                    </a:lnL>
                    <a:lnR w="6350">
                      <a:solidFill>
                        <a:srgbClr val="4C4B4B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80"/>
                        </a:spcBef>
                        <a:buNone/>
                      </a:pPr>
                      <a:r>
                        <a:rPr lang="en-US" altLang="zh-CN" sz="800" spc="-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12-18 Meters</a:t>
                      </a:r>
                      <a:endParaRPr lang="en-US" altLang="zh-CN" sz="800" spc="-5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8260" marB="0">
                    <a:lnL w="6350">
                      <a:solidFill>
                        <a:srgbClr val="4C4B4B"/>
                      </a:solidFill>
                      <a:prstDash val="solid"/>
                    </a:lnL>
                    <a:lnR w="6350">
                      <a:solidFill>
                        <a:srgbClr val="4C4B4B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88265">
                        <a:lnSpc>
                          <a:spcPct val="100000"/>
                        </a:lnSpc>
                        <a:spcBef>
                          <a:spcPts val="380"/>
                        </a:spcBef>
                        <a:buNone/>
                      </a:pPr>
                      <a:r>
                        <a:rPr lang="en-US" altLang="zh-CN" sz="800" spc="-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21-27 Meters</a:t>
                      </a:r>
                      <a:endParaRPr lang="en-US" altLang="zh-CN" sz="800" spc="-5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8260" marB="0">
                    <a:lnL w="6350">
                      <a:solidFill>
                        <a:srgbClr val="4C4B4B"/>
                      </a:solidFill>
                      <a:prstDash val="solid"/>
                    </a:lnL>
                    <a:lnR w="6350">
                      <a:solidFill>
                        <a:srgbClr val="4C4B4B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77470">
                        <a:lnSpc>
                          <a:spcPct val="100000"/>
                        </a:lnSpc>
                        <a:spcBef>
                          <a:spcPts val="380"/>
                        </a:spcBef>
                        <a:buNone/>
                      </a:pPr>
                      <a:r>
                        <a:rPr lang="en-US" altLang="zh-CN" sz="800" spc="-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27-33 Meters</a:t>
                      </a:r>
                      <a:endParaRPr lang="en-US" altLang="zh-CN" sz="800" spc="-5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8260" marB="0">
                    <a:lnL w="6350">
                      <a:solidFill>
                        <a:srgbClr val="4C4B4B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p>
                      <a:pPr marL="8636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spc="3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CCT</a:t>
                      </a:r>
                      <a:r>
                        <a:rPr sz="800" spc="-5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-1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range</a:t>
                      </a:r>
                      <a:endParaRPr sz="800" spc="-15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8260" marB="0">
                    <a:lnL w="6350">
                      <a:solidFill>
                        <a:srgbClr val="4C4B4B"/>
                      </a:solidFill>
                      <a:prstDash val="solid"/>
                    </a:lnL>
                    <a:lnR w="6350">
                      <a:solidFill>
                        <a:srgbClr val="4C4B4B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en-US" sz="800" spc="3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2800-6500 </a:t>
                      </a:r>
                      <a:r>
                        <a:rPr sz="800" spc="3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K </a:t>
                      </a:r>
                      <a:r>
                        <a:rPr sz="800" spc="-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(tolerance</a:t>
                      </a:r>
                      <a:r>
                        <a:rPr sz="800" spc="-8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-1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±300K)</a:t>
                      </a:r>
                      <a:endParaRPr sz="800" spc="-15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8260" marB="0">
                    <a:lnL w="6350">
                      <a:solidFill>
                        <a:srgbClr val="4C4B4B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</a:tr>
              <a:tr h="198226">
                <a:tc>
                  <a:txBody>
                    <a:bodyPr/>
                    <a:p>
                      <a:pPr marL="8636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spc="-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CRI</a:t>
                      </a:r>
                      <a:endParaRPr sz="800" spc="-1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8260" marB="0">
                    <a:lnL w="6350">
                      <a:solidFill>
                        <a:srgbClr val="4C4B4B"/>
                      </a:solidFill>
                      <a:prstDash val="solid"/>
                    </a:lnL>
                    <a:lnR w="6350">
                      <a:solidFill>
                        <a:srgbClr val="4C4B4B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spc="-2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&gt;</a:t>
                      </a:r>
                      <a:r>
                        <a:rPr lang="en-US" sz="800" spc="-2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7</a:t>
                      </a:r>
                      <a:r>
                        <a:rPr sz="800" spc="-2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5</a:t>
                      </a:r>
                      <a:endParaRPr sz="800" spc="-25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8260" marB="0">
                    <a:lnL w="6350">
                      <a:solidFill>
                        <a:srgbClr val="4C4B4B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p>
                      <a:pPr marL="8636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spc="-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Beam</a:t>
                      </a:r>
                      <a:r>
                        <a:rPr sz="800" spc="-5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-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angle</a:t>
                      </a:r>
                      <a:endParaRPr sz="800" spc="-1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8260" marB="0">
                    <a:lnL w="6350">
                      <a:solidFill>
                        <a:srgbClr val="4C4B4B"/>
                      </a:solidFill>
                      <a:prstDash val="solid"/>
                    </a:lnL>
                    <a:lnR w="6350">
                      <a:solidFill>
                        <a:srgbClr val="4C4B4B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spc="2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140 </a:t>
                      </a:r>
                      <a:r>
                        <a:rPr sz="800" spc="-2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*70</a:t>
                      </a:r>
                      <a:r>
                        <a:rPr sz="800" spc="-12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-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degrees</a:t>
                      </a:r>
                      <a:endParaRPr sz="800" spc="-5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8260" marB="0">
                    <a:lnL w="6350">
                      <a:solidFill>
                        <a:srgbClr val="4C4B4B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</a:tr>
              <a:tr h="198226">
                <a:tc>
                  <a:txBody>
                    <a:bodyPr/>
                    <a:p>
                      <a:pPr marL="8636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en-US" sz="800" spc="-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Lighting effect</a:t>
                      </a:r>
                      <a:endParaRPr lang="en-US" sz="800" spc="-5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8260" marB="0">
                    <a:lnL w="6350">
                      <a:solidFill>
                        <a:srgbClr val="4C4B4B"/>
                      </a:solidFill>
                      <a:prstDash val="solid"/>
                    </a:lnL>
                    <a:lnR w="6350">
                      <a:solidFill>
                        <a:srgbClr val="4C4B4B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en-US" sz="800" spc="8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130-150LM/M</a:t>
                      </a:r>
                      <a:endParaRPr lang="en-US" sz="800" spc="8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8260" marB="0">
                    <a:lnL w="6350">
                      <a:solidFill>
                        <a:srgbClr val="4C4B4B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</a:tr>
              <a:tr h="198239">
                <a:tc>
                  <a:txBody>
                    <a:bodyPr/>
                    <a:p>
                      <a:pPr marL="8636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spc="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Fixture</a:t>
                      </a:r>
                      <a:r>
                        <a:rPr sz="800" spc="-5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size</a:t>
                      </a:r>
                      <a:endParaRPr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8260" marB="0">
                    <a:lnL w="6350">
                      <a:solidFill>
                        <a:srgbClr val="4C4B4B"/>
                      </a:solidFill>
                      <a:prstDash val="solid"/>
                    </a:lnL>
                    <a:lnR w="6350">
                      <a:solidFill>
                        <a:srgbClr val="4C4B4B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en-US" sz="800" spc="2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633</a:t>
                      </a:r>
                      <a:r>
                        <a:rPr sz="800" spc="2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*250*9</a:t>
                      </a:r>
                      <a:r>
                        <a:rPr lang="en-US" sz="800" spc="2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0</a:t>
                      </a:r>
                      <a:r>
                        <a:rPr sz="800" spc="2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MM</a:t>
                      </a:r>
                      <a:endParaRPr sz="800" spc="2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7625" marB="0">
                    <a:lnL w="6350">
                      <a:solidFill>
                        <a:srgbClr val="4C4B4B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p>
                      <a:pPr marL="8636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00" spc="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Fixture</a:t>
                      </a:r>
                      <a:r>
                        <a:rPr sz="800" spc="-6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-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material</a:t>
                      </a:r>
                      <a:endParaRPr sz="800" spc="-5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7625" marB="0">
                    <a:lnL w="6350">
                      <a:solidFill>
                        <a:srgbClr val="4C4B4B"/>
                      </a:solidFill>
                      <a:prstDash val="solid"/>
                    </a:lnL>
                    <a:lnR w="6350">
                      <a:solidFill>
                        <a:srgbClr val="4C4B4B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00" spc="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Aluminium </a:t>
                      </a:r>
                      <a:r>
                        <a:rPr sz="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die</a:t>
                      </a:r>
                      <a:r>
                        <a:rPr sz="800" spc="-1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-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casting</a:t>
                      </a:r>
                      <a:endParaRPr sz="800" spc="-5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7625" marB="0">
                    <a:lnL w="6350">
                      <a:solidFill>
                        <a:srgbClr val="4C4B4B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</a:tr>
              <a:tr h="198226">
                <a:tc>
                  <a:txBody>
                    <a:bodyPr/>
                    <a:p>
                      <a:pPr marL="8636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00" spc="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Fixture</a:t>
                      </a:r>
                      <a:r>
                        <a:rPr sz="800" spc="-5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color</a:t>
                      </a:r>
                      <a:endParaRPr sz="800" spc="1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7625" marB="0">
                    <a:lnL w="6350">
                      <a:solidFill>
                        <a:srgbClr val="4C4B4B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en-US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Gray</a:t>
                      </a:r>
                      <a:endParaRPr lang="en-US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7625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</a:tr>
              <a:tr h="198226">
                <a:tc>
                  <a:txBody>
                    <a:bodyPr/>
                    <a:p>
                      <a:pPr marL="8636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00" spc="-2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IP</a:t>
                      </a:r>
                      <a:r>
                        <a:rPr sz="800" spc="-5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-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rate</a:t>
                      </a:r>
                      <a:endParaRPr sz="800" spc="-1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7625" marB="0">
                    <a:lnL w="6350">
                      <a:solidFill>
                        <a:srgbClr val="4C4B4B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IP6</a:t>
                      </a:r>
                      <a:r>
                        <a:rPr lang="en-US" sz="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6</a:t>
                      </a:r>
                      <a:endParaRPr 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7625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</a:tr>
              <a:tr h="198226">
                <a:tc>
                  <a:txBody>
                    <a:bodyPr/>
                    <a:p>
                      <a:pPr marL="8636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00" spc="3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Motion</a:t>
                      </a:r>
                      <a:r>
                        <a:rPr sz="800" spc="-5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-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sensor</a:t>
                      </a:r>
                      <a:endParaRPr sz="800" spc="-5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7625" marB="0">
                    <a:lnL w="6350">
                      <a:solidFill>
                        <a:srgbClr val="4C4B4B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en-US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  <a:sym typeface="+mn-ea"/>
                        </a:rPr>
                        <a:t>Human body induction</a:t>
                      </a:r>
                      <a:endParaRPr lang="en-US" sz="800" spc="-5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  <a:sym typeface="+mn-ea"/>
                      </a:endParaRPr>
                    </a:p>
                  </a:txBody>
                  <a:tcPr marL="0" marR="0" marT="47625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</a:tr>
              <a:tr h="198225">
                <a:tc>
                  <a:txBody>
                    <a:bodyPr/>
                    <a:p>
                      <a:pPr marL="8636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00" spc="-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Installation</a:t>
                      </a:r>
                      <a:r>
                        <a:rPr sz="800" spc="-6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size</a:t>
                      </a:r>
                      <a:endParaRPr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7625" marB="0">
                    <a:lnL w="6350">
                      <a:solidFill>
                        <a:srgbClr val="4C4B4B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φ60mm</a:t>
                      </a:r>
                      <a:endParaRPr sz="800" spc="5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699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p>
                      <a:pPr marL="8636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Connector </a:t>
                      </a:r>
                      <a:r>
                        <a:rPr sz="800" spc="2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&amp;</a:t>
                      </a:r>
                      <a:r>
                        <a:rPr sz="800" spc="-12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-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cable</a:t>
                      </a:r>
                      <a:endParaRPr sz="800" spc="-5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6990" marB="0">
                    <a:lnL w="6350">
                      <a:solidFill>
                        <a:srgbClr val="4C4B4B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2.5mm2 </a:t>
                      </a:r>
                      <a:r>
                        <a:rPr sz="800" spc="1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with </a:t>
                      </a:r>
                      <a:r>
                        <a:rPr lang="en-US" sz="800" spc="6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easy to plug</a:t>
                      </a:r>
                      <a:r>
                        <a:rPr sz="800" spc="3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connectors</a:t>
                      </a:r>
                      <a:endParaRPr sz="800" spc="5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699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</a:tr>
              <a:tr h="198226">
                <a:tc>
                  <a:txBody>
                    <a:bodyPr/>
                    <a:p>
                      <a:pPr marL="8636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1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Working</a:t>
                      </a:r>
                      <a:r>
                        <a:rPr sz="800" spc="-6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-1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temp.</a:t>
                      </a:r>
                      <a:endParaRPr sz="800" spc="-15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6990" marB="0">
                    <a:lnL w="6350">
                      <a:solidFill>
                        <a:srgbClr val="4C4B4B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2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-2</a:t>
                      </a:r>
                      <a:r>
                        <a:rPr lang="en-US" sz="800" spc="-2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5</a:t>
                      </a:r>
                      <a:r>
                        <a:rPr sz="800" spc="-2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℃~</a:t>
                      </a:r>
                      <a:r>
                        <a:rPr sz="800" spc="-5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-3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+</a:t>
                      </a:r>
                      <a:r>
                        <a:rPr lang="en-US" sz="800" spc="-3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65</a:t>
                      </a:r>
                      <a:r>
                        <a:rPr sz="800" spc="-3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℃</a:t>
                      </a:r>
                      <a:endParaRPr sz="800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699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</a:tr>
              <a:tr h="198226">
                <a:tc>
                  <a:txBody>
                    <a:bodyPr/>
                    <a:p>
                      <a:pPr marL="8636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Warranty</a:t>
                      </a:r>
                      <a:endParaRPr sz="800" spc="1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6990" marB="0">
                    <a:lnL w="6350">
                      <a:solidFill>
                        <a:srgbClr val="4C4B4B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2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3</a:t>
                      </a:r>
                      <a:r>
                        <a:rPr sz="800" spc="-5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-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/>
                          <a:cs typeface="Tahoma" panose="020B0604030504040204"/>
                        </a:rPr>
                        <a:t>years</a:t>
                      </a:r>
                      <a:endParaRPr sz="800" spc="-1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699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198239">
                <a:tc>
                  <a:txBody>
                    <a:bodyPr/>
                    <a:p>
                      <a:pPr marL="8636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15" dirty="0">
                          <a:solidFill>
                            <a:srgbClr val="FFFFFF"/>
                          </a:solidFill>
                          <a:latin typeface="Tahoma" panose="020B0604030504040204"/>
                          <a:cs typeface="Tahoma" panose="020B0604030504040204"/>
                        </a:rPr>
                        <a:t>BATTERY</a:t>
                      </a:r>
                      <a:r>
                        <a:rPr sz="800" spc="-55" dirty="0">
                          <a:solidFill>
                            <a:srgbClr val="FFFFFF"/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45" dirty="0">
                          <a:solidFill>
                            <a:srgbClr val="FFFFFF"/>
                          </a:solidFill>
                          <a:latin typeface="Tahoma" panose="020B0604030504040204"/>
                          <a:cs typeface="Tahoma" panose="020B0604030504040204"/>
                        </a:rPr>
                        <a:t>PACK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6990" marB="0">
                    <a:lnL w="6350">
                      <a:solidFill>
                        <a:srgbClr val="4C4B4B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  <a:solidFill>
                      <a:srgbClr val="474747"/>
                    </a:solidFill>
                  </a:tcPr>
                </a:tc>
                <a:tc gridSpan="4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191135">
                <a:tc>
                  <a:txBody>
                    <a:bodyPr/>
                    <a:p>
                      <a:pPr marL="8636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Battery</a:t>
                      </a:r>
                      <a:r>
                        <a:rPr sz="800" spc="-5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type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6990" marB="0">
                    <a:lnL w="6350">
                      <a:solidFill>
                        <a:srgbClr val="4C4B4B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2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Ternary lithium battery</a:t>
                      </a:r>
                      <a:endParaRPr sz="800" spc="20" dirty="0">
                        <a:solidFill>
                          <a:srgbClr val="474747"/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699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rowSpan="13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825500">
                        <a:lnSpc>
                          <a:spcPct val="100000"/>
                        </a:lnSpc>
                      </a:pPr>
                      <a:r>
                        <a:rPr lang="en-US" sz="800" dirty="0">
                          <a:latin typeface="Tahoma" panose="020B0604030504040204"/>
                          <a:cs typeface="Tahoma" panose="020B0604030504040204"/>
                        </a:rPr>
                        <a:t>Lithium </a:t>
                      </a:r>
                      <a:r>
                        <a:rPr sz="800" dirty="0">
                          <a:latin typeface="Tahoma" panose="020B0604030504040204"/>
                          <a:cs typeface="Tahoma" panose="020B0604030504040204"/>
                        </a:rPr>
                        <a:t>Battery</a:t>
                      </a:r>
                      <a:r>
                        <a:rPr sz="800" spc="-14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5" dirty="0">
                          <a:latin typeface="Tahoma" panose="020B0604030504040204"/>
                          <a:cs typeface="Tahoma" panose="020B0604030504040204"/>
                        </a:rPr>
                        <a:t>Pack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198755">
                <a:tc>
                  <a:txBody>
                    <a:bodyPr/>
                    <a:p>
                      <a:pPr marL="8636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Battery</a:t>
                      </a:r>
                      <a:r>
                        <a:rPr sz="800" spc="-5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capacity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6990" marB="0">
                    <a:lnL w="6350">
                      <a:solidFill>
                        <a:srgbClr val="4C4B4B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spc="-10" dirty="0">
                          <a:solidFill>
                            <a:srgbClr val="474747"/>
                          </a:solidFill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r>
                        <a:rPr lang="en-US" sz="800" b="0" spc="-10" dirty="0">
                          <a:solidFill>
                            <a:srgbClr val="474747"/>
                          </a:solidFill>
                          <a:latin typeface="Arial" panose="020B0604020202020204"/>
                          <a:cs typeface="Arial" panose="020B0604020202020204"/>
                        </a:rPr>
                        <a:t>49.6</a:t>
                      </a:r>
                      <a:r>
                        <a:rPr sz="800" b="0" spc="-10" dirty="0">
                          <a:solidFill>
                            <a:srgbClr val="474747"/>
                          </a:solidFill>
                          <a:latin typeface="Arial" panose="020B0604020202020204"/>
                          <a:cs typeface="Arial" panose="020B0604020202020204"/>
                        </a:rPr>
                        <a:t>WH</a:t>
                      </a:r>
                      <a:r>
                        <a:rPr lang="en-US" sz="800" b="0" spc="-10" dirty="0">
                          <a:solidFill>
                            <a:srgbClr val="474747"/>
                          </a:solidFill>
                          <a:latin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800" b="0" spc="-10" dirty="0">
                          <a:solidFill>
                            <a:srgbClr val="474747"/>
                          </a:solidFill>
                          <a:latin typeface="Arial" panose="020B0604020202020204"/>
                          <a:cs typeface="Arial" panose="020B0604020202020204"/>
                        </a:rPr>
                        <a:t>12V</a:t>
                      </a:r>
                      <a:r>
                        <a:rPr lang="en-US" sz="800" b="0" spc="-10" dirty="0">
                          <a:solidFill>
                            <a:srgbClr val="474747"/>
                          </a:solidFill>
                          <a:latin typeface="Arial" panose="020B0604020202020204"/>
                          <a:cs typeface="Arial" panose="020B0604020202020204"/>
                        </a:rPr>
                        <a:t>20.8AH)</a:t>
                      </a:r>
                      <a:endParaRPr lang="en-US" sz="800" b="0" spc="-10" dirty="0">
                        <a:solidFill>
                          <a:srgbClr val="474747"/>
                        </a:solidFill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8735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800" b="0" spc="-10" dirty="0">
                          <a:solidFill>
                            <a:srgbClr val="474747"/>
                          </a:solidFill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436.8</a:t>
                      </a:r>
                      <a:r>
                        <a:rPr sz="800" b="0" spc="-10" dirty="0">
                          <a:solidFill>
                            <a:srgbClr val="474747"/>
                          </a:solidFill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WH</a:t>
                      </a:r>
                      <a:r>
                        <a:rPr lang="en-US" sz="800" b="0" spc="-10" dirty="0">
                          <a:solidFill>
                            <a:srgbClr val="474747"/>
                          </a:solidFill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(</a:t>
                      </a:r>
                      <a:r>
                        <a:rPr sz="800" b="0" spc="-10" dirty="0">
                          <a:solidFill>
                            <a:srgbClr val="474747"/>
                          </a:solidFill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12V</a:t>
                      </a:r>
                      <a:r>
                        <a:rPr lang="en-US" sz="800" b="0" spc="-10" dirty="0">
                          <a:solidFill>
                            <a:srgbClr val="474747"/>
                          </a:solidFill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36.4AH)</a:t>
                      </a:r>
                      <a:endParaRPr sz="800" b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1435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800" b="0" spc="-10" dirty="0">
                          <a:solidFill>
                            <a:srgbClr val="474747"/>
                          </a:solidFill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624</a:t>
                      </a:r>
                      <a:r>
                        <a:rPr sz="800" b="0" spc="-10" dirty="0">
                          <a:solidFill>
                            <a:srgbClr val="474747"/>
                          </a:solidFill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WH</a:t>
                      </a:r>
                      <a:r>
                        <a:rPr lang="en-US" sz="800" b="0" spc="-10" dirty="0">
                          <a:solidFill>
                            <a:srgbClr val="474747"/>
                          </a:solidFill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(</a:t>
                      </a:r>
                      <a:r>
                        <a:rPr sz="800" b="0" spc="-10" dirty="0">
                          <a:solidFill>
                            <a:srgbClr val="474747"/>
                          </a:solidFill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12V</a:t>
                      </a:r>
                      <a:r>
                        <a:rPr lang="en-US" sz="800" b="0" spc="-10" dirty="0">
                          <a:solidFill>
                            <a:srgbClr val="474747"/>
                          </a:solidFill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52AH)</a:t>
                      </a:r>
                      <a:endParaRPr sz="800" b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8735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</a:tr>
              <a:tr h="198226">
                <a:tc>
                  <a:txBody>
                    <a:bodyPr/>
                    <a:p>
                      <a:pPr marL="8636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1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Quality</a:t>
                      </a:r>
                      <a:r>
                        <a:rPr sz="800" spc="-5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level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6355" marB="0">
                    <a:lnL w="6350">
                      <a:solidFill>
                        <a:srgbClr val="4C4B4B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Brand </a:t>
                      </a:r>
                      <a:r>
                        <a:rPr sz="800" spc="1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new </a:t>
                      </a:r>
                      <a:r>
                        <a:rPr sz="800" spc="6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A</a:t>
                      </a:r>
                      <a:r>
                        <a:rPr sz="800" spc="-16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Class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6355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</a:tr>
              <a:tr h="198226">
                <a:tc>
                  <a:txBody>
                    <a:bodyPr/>
                    <a:p>
                      <a:pPr marL="8636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Charge</a:t>
                      </a:r>
                      <a:r>
                        <a:rPr sz="800" spc="-5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time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6355" marB="0">
                    <a:lnL w="6350">
                      <a:solidFill>
                        <a:srgbClr val="4C4B4B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en-US" sz="800" spc="-5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6-8</a:t>
                      </a:r>
                      <a:r>
                        <a:rPr sz="800" spc="-5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hours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6355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</a:tr>
              <a:tr h="198226">
                <a:tc>
                  <a:txBody>
                    <a:bodyPr/>
                    <a:p>
                      <a:pPr marL="8636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-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Discharge</a:t>
                      </a:r>
                      <a:r>
                        <a:rPr sz="800" spc="-5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time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6355" marB="0">
                    <a:lnL w="6350">
                      <a:solidFill>
                        <a:srgbClr val="4C4B4B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-2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&gt;</a:t>
                      </a:r>
                      <a:r>
                        <a:rPr lang="en-US" sz="800" spc="-2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36</a:t>
                      </a:r>
                      <a:r>
                        <a:rPr sz="800" spc="-5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hours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6355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</a:tr>
              <a:tr h="198226">
                <a:tc>
                  <a:txBody>
                    <a:bodyPr/>
                    <a:p>
                      <a:pPr marL="8636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Battery</a:t>
                      </a:r>
                      <a:r>
                        <a:rPr sz="800" spc="-5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lifetime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6355" marB="0">
                    <a:lnL w="6350">
                      <a:solidFill>
                        <a:srgbClr val="4C4B4B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2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2000</a:t>
                      </a:r>
                      <a:r>
                        <a:rPr sz="800" spc="-5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cycles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6355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</a:tr>
              <a:tr h="198226">
                <a:tc>
                  <a:txBody>
                    <a:bodyPr/>
                    <a:p>
                      <a:pPr marL="8636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1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D.O.D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6355" marB="0">
                    <a:lnL w="6350">
                      <a:solidFill>
                        <a:srgbClr val="4C4B4B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-2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100%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6355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</a:tr>
              <a:tr h="198226">
                <a:tc>
                  <a:txBody>
                    <a:bodyPr/>
                    <a:p>
                      <a:pPr marL="8636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1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Autonomy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6355" marB="0">
                    <a:lnL w="6350">
                      <a:solidFill>
                        <a:srgbClr val="4C4B4B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2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2 </a:t>
                      </a:r>
                      <a:r>
                        <a:rPr sz="800" spc="-12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~ </a:t>
                      </a:r>
                      <a:r>
                        <a:rPr sz="800" spc="2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3</a:t>
                      </a:r>
                      <a:r>
                        <a:rPr sz="800" spc="-17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-1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days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</a:tr>
              <a:tr h="198239">
                <a:tc>
                  <a:txBody>
                    <a:bodyPr/>
                    <a:p>
                      <a:pPr marL="863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4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BMS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B="0">
                    <a:lnL w="6350">
                      <a:solidFill>
                        <a:srgbClr val="4C4B4B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Built-in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</a:tr>
              <a:tr h="198225">
                <a:tc>
                  <a:txBody>
                    <a:bodyPr/>
                    <a:p>
                      <a:pPr marL="863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2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Over-DV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B="0">
                    <a:lnL w="6350">
                      <a:solidFill>
                        <a:srgbClr val="4C4B4B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1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11.5V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</a:tr>
              <a:tr h="198226">
                <a:tc>
                  <a:txBody>
                    <a:bodyPr/>
                    <a:p>
                      <a:pPr marL="863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2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Over-DRV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B="0">
                    <a:lnL w="6350">
                      <a:solidFill>
                        <a:srgbClr val="4C4B4B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1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12.8V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</a:tr>
              <a:tr h="198226">
                <a:tc>
                  <a:txBody>
                    <a:bodyPr/>
                    <a:p>
                      <a:pPr marL="863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2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Over-CV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B="0">
                    <a:lnL w="6350">
                      <a:solidFill>
                        <a:srgbClr val="4C4B4B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1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14.6V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</a:tr>
              <a:tr h="198226">
                <a:tc>
                  <a:txBody>
                    <a:bodyPr/>
                    <a:p>
                      <a:pPr marL="863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2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Over-CRV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B="0">
                    <a:lnL w="6350">
                      <a:solidFill>
                        <a:srgbClr val="4C4B4B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1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13.2V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5719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198226">
                <a:tc>
                  <a:txBody>
                    <a:bodyPr/>
                    <a:p>
                      <a:pPr marL="863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20" dirty="0">
                          <a:solidFill>
                            <a:srgbClr val="FFFFFF"/>
                          </a:solidFill>
                          <a:latin typeface="Tahoma" panose="020B0604030504040204"/>
                          <a:cs typeface="Tahoma" panose="020B0604030504040204"/>
                        </a:rPr>
                        <a:t>SOLAR</a:t>
                      </a:r>
                      <a:r>
                        <a:rPr sz="800" spc="-60" dirty="0">
                          <a:solidFill>
                            <a:srgbClr val="FFFFFF"/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30" dirty="0">
                          <a:solidFill>
                            <a:srgbClr val="FFFFFF"/>
                          </a:solidFill>
                          <a:latin typeface="Tahoma" panose="020B0604030504040204"/>
                          <a:cs typeface="Tahoma" panose="020B0604030504040204"/>
                        </a:rPr>
                        <a:t>CHARGER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5719" marB="0">
                    <a:lnL w="6350">
                      <a:solidFill>
                        <a:srgbClr val="4C4B4B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  <a:solidFill>
                      <a:srgbClr val="474747"/>
                    </a:solidFill>
                  </a:tcPr>
                </a:tc>
                <a:tc gridSpan="4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p>
                      <a:pPr marL="8636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80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Charge</a:t>
                      </a:r>
                      <a:r>
                        <a:rPr sz="800" spc="-6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mode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5085" marB="0">
                    <a:lnL w="6350">
                      <a:solidFill>
                        <a:srgbClr val="4C4B4B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800" spc="5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MPPT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5085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57594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en-US" sz="800" spc="50" dirty="0">
                          <a:latin typeface="Tahoma" panose="020B0604030504040204"/>
                          <a:cs typeface="Tahoma" panose="020B0604030504040204"/>
                        </a:rPr>
                        <a:t>Self-innovated </a:t>
                      </a:r>
                      <a:r>
                        <a:rPr sz="800" spc="-16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-5" dirty="0">
                          <a:latin typeface="Tahoma" panose="020B0604030504040204"/>
                          <a:cs typeface="Tahoma" panose="020B0604030504040204"/>
                        </a:rPr>
                        <a:t>Solar Charge </a:t>
                      </a:r>
                      <a:r>
                        <a:rPr sz="800" spc="5" dirty="0">
                          <a:latin typeface="Tahoma" panose="020B0604030504040204"/>
                          <a:cs typeface="Tahoma" panose="020B0604030504040204"/>
                        </a:rPr>
                        <a:t>Controller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198226">
                <a:tc>
                  <a:txBody>
                    <a:bodyPr/>
                    <a:p>
                      <a:pPr marL="8636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800" spc="-1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System</a:t>
                      </a:r>
                      <a:r>
                        <a:rPr sz="800" spc="-5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voltage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5085" marB="0">
                    <a:lnL w="6350">
                      <a:solidFill>
                        <a:srgbClr val="4C4B4B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800" spc="3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12V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5085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</a:tr>
              <a:tr h="198226">
                <a:tc>
                  <a:txBody>
                    <a:bodyPr/>
                    <a:p>
                      <a:pPr marL="8636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800" spc="1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Ouput</a:t>
                      </a:r>
                      <a:r>
                        <a:rPr sz="800" spc="-5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current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5085" marB="0">
                    <a:lnL w="6350">
                      <a:solidFill>
                        <a:srgbClr val="4C4B4B"/>
                      </a:solidFill>
                      <a:prstDash val="solid"/>
                    </a:lnL>
                    <a:lnR w="6350">
                      <a:solidFill>
                        <a:srgbClr val="4C4B4B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800" spc="1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0.5A </a:t>
                      </a:r>
                      <a:r>
                        <a:rPr sz="800" spc="-12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~ </a:t>
                      </a:r>
                      <a:r>
                        <a:rPr sz="800" spc="4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5A</a:t>
                      </a:r>
                      <a:r>
                        <a:rPr sz="800" spc="-16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-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settable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5085" marB="0">
                    <a:lnL w="6350">
                      <a:solidFill>
                        <a:srgbClr val="4C4B4B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hMerge="1">
                  <a:tcPr marL="0" marR="0" marT="0" marB="0">
                    <a:lnT w="12700">
                      <a:solidFill>
                        <a:schemeClr val="tx1"/>
                      </a:solidFill>
                      <a:prstDash val="solid"/>
                    </a:lnT>
                  </a:tcPr>
                </a:tc>
                <a:tc hMerge="1">
                  <a:tcPr marL="0" marR="0" marT="0" marB="0"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</a:tcPr>
                </a:tc>
                <a:tc vMerge="1">
                  <a:tcPr marL="0" marR="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</a:tr>
              <a:tr h="198239">
                <a:tc>
                  <a:txBody>
                    <a:bodyPr/>
                    <a:p>
                      <a:pPr marL="8636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800" spc="1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Eﬃciency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5085" marB="0">
                    <a:lnL w="6350">
                      <a:solidFill>
                        <a:srgbClr val="4C4B4B"/>
                      </a:solidFill>
                      <a:prstDash val="solid"/>
                    </a:lnL>
                    <a:lnR w="6350">
                      <a:solidFill>
                        <a:srgbClr val="4C4B4B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800" spc="-5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&gt;98%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5085" marB="0">
                    <a:lnL w="6350">
                      <a:solidFill>
                        <a:srgbClr val="4C4B4B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</a:tr>
              <a:tr h="198226">
                <a:tc>
                  <a:txBody>
                    <a:bodyPr/>
                    <a:p>
                      <a:pPr marL="8636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800" spc="-1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Setting</a:t>
                      </a:r>
                      <a:r>
                        <a:rPr sz="800" spc="-5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method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5085" marB="0">
                    <a:lnL w="6350">
                      <a:solidFill>
                        <a:srgbClr val="4C4B4B"/>
                      </a:solidFill>
                      <a:prstDash val="solid"/>
                    </a:lnL>
                    <a:lnR w="6350">
                      <a:solidFill>
                        <a:srgbClr val="4C4B4B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800" spc="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by </a:t>
                      </a:r>
                      <a:r>
                        <a:rPr sz="800" spc="-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remote</a:t>
                      </a:r>
                      <a:r>
                        <a:rPr sz="800" spc="-11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1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control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5085" marB="0">
                    <a:lnL w="6350">
                      <a:solidFill>
                        <a:srgbClr val="4C4B4B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</a:tr>
              <a:tr h="198226">
                <a:tc>
                  <a:txBody>
                    <a:bodyPr/>
                    <a:p>
                      <a:pPr marL="8636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800" spc="-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Installation</a:t>
                      </a:r>
                      <a:r>
                        <a:rPr sz="800" spc="-6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method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5085" marB="0">
                    <a:lnL w="6350">
                      <a:solidFill>
                        <a:srgbClr val="4C4B4B"/>
                      </a:solidFill>
                      <a:prstDash val="solid"/>
                    </a:lnL>
                    <a:lnR w="6350">
                      <a:solidFill>
                        <a:srgbClr val="4C4B4B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built-in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C4B4B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p>
                      <a:pPr marL="863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Operating</a:t>
                      </a:r>
                      <a:r>
                        <a:rPr sz="800" spc="-5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-1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temp.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C4B4B"/>
                      </a:solidFill>
                      <a:prstDash val="solid"/>
                    </a:lnL>
                    <a:lnR w="6350">
                      <a:solidFill>
                        <a:srgbClr val="4C4B4B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-2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-40</a:t>
                      </a:r>
                      <a:r>
                        <a:rPr sz="800" spc="-20" dirty="0">
                          <a:solidFill>
                            <a:srgbClr val="595757"/>
                          </a:solidFill>
                          <a:latin typeface="Tahoma" panose="020B0604030504040204"/>
                          <a:cs typeface="Tahoma" panose="020B0604030504040204"/>
                        </a:rPr>
                        <a:t>℃~</a:t>
                      </a:r>
                      <a:r>
                        <a:rPr sz="800" spc="-55" dirty="0">
                          <a:solidFill>
                            <a:srgbClr val="595757"/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-3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+80</a:t>
                      </a:r>
                      <a:r>
                        <a:rPr sz="800" spc="-30" dirty="0">
                          <a:solidFill>
                            <a:srgbClr val="595757"/>
                          </a:solidFill>
                          <a:latin typeface="Tahoma" panose="020B0604030504040204"/>
                          <a:cs typeface="Tahoma" panose="020B0604030504040204"/>
                        </a:rPr>
                        <a:t>℃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C4B4B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</a:tr>
              <a:tr h="198226">
                <a:tc>
                  <a:txBody>
                    <a:bodyPr/>
                    <a:p>
                      <a:pPr marL="863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-2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IP</a:t>
                      </a:r>
                      <a:r>
                        <a:rPr sz="800" spc="-5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-1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rate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C4B4B"/>
                      </a:solidFill>
                      <a:prstDash val="solid"/>
                    </a:lnL>
                    <a:lnR w="6350">
                      <a:solidFill>
                        <a:srgbClr val="4C4B4B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IP68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C4B4B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p>
                      <a:pPr marL="863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-10" dirty="0">
                          <a:solidFill>
                            <a:srgbClr val="FCFCFC"/>
                          </a:solidFill>
                          <a:latin typeface="Tahoma" panose="020B0604030504040204"/>
                          <a:cs typeface="Tahoma" panose="020B0604030504040204"/>
                        </a:rPr>
                        <a:t>Solar </a:t>
                      </a:r>
                      <a:r>
                        <a:rPr sz="800" spc="5" dirty="0">
                          <a:solidFill>
                            <a:srgbClr val="FCFCFC"/>
                          </a:solidFill>
                          <a:latin typeface="Tahoma" panose="020B0604030504040204"/>
                          <a:cs typeface="Tahoma" panose="020B0604030504040204"/>
                        </a:rPr>
                        <a:t>cylinder</a:t>
                      </a:r>
                      <a:r>
                        <a:rPr sz="800" spc="-110" dirty="0">
                          <a:solidFill>
                            <a:srgbClr val="FCFCFC"/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-5" dirty="0">
                          <a:solidFill>
                            <a:srgbClr val="FCFCFC"/>
                          </a:solidFill>
                          <a:latin typeface="Tahoma" panose="020B0604030504040204"/>
                          <a:cs typeface="Tahoma" panose="020B0604030504040204"/>
                        </a:rPr>
                        <a:t>module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C4B4B"/>
                      </a:solidFill>
                      <a:prstDash val="solid"/>
                    </a:lnL>
                    <a:lnR w="6350">
                      <a:solidFill>
                        <a:srgbClr val="4C4B4B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  <a:solidFill>
                      <a:srgbClr val="474747"/>
                    </a:solidFill>
                  </a:tcPr>
                </a:tc>
                <a:tc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4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1</a:t>
                      </a:r>
                      <a:r>
                        <a:rPr lang="en-US" sz="800" b="1" spc="4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32</a:t>
                      </a:r>
                      <a:r>
                        <a:rPr sz="800" b="1" spc="4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W</a:t>
                      </a:r>
                      <a:r>
                        <a:rPr sz="800" b="1" spc="-5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b="1" spc="3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18V</a:t>
                      </a:r>
                      <a:r>
                        <a:rPr lang="en-US" sz="800" b="1" spc="3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(4PCS)</a:t>
                      </a:r>
                      <a:endParaRPr lang="en-US" sz="800" b="1" spc="35" dirty="0">
                        <a:solidFill>
                          <a:srgbClr val="474747"/>
                        </a:solidFill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C4B4B"/>
                      </a:solidFill>
                      <a:prstDash val="solid"/>
                    </a:lnL>
                    <a:lnR w="6350">
                      <a:solidFill>
                        <a:srgbClr val="4C4B4B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83820">
                        <a:lnSpc>
                          <a:spcPct val="100000"/>
                        </a:lnSpc>
                        <a:spcBef>
                          <a:spcPts val="410"/>
                        </a:spcBef>
                      </a:pPr>
                      <a:r>
                        <a:rPr sz="800" b="1" spc="4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2</a:t>
                      </a:r>
                      <a:r>
                        <a:rPr lang="en-US" sz="800" b="1" spc="4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64</a:t>
                      </a:r>
                      <a:r>
                        <a:rPr sz="800" b="1" spc="4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W</a:t>
                      </a:r>
                      <a:r>
                        <a:rPr sz="800" b="1" spc="-5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b="1" spc="3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18V</a:t>
                      </a:r>
                      <a:r>
                        <a:rPr lang="en-US" sz="800" b="1" spc="3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  <a:sym typeface="+mn-ea"/>
                        </a:rPr>
                        <a:t>(8PCS)</a:t>
                      </a:r>
                      <a:endParaRPr sz="800" b="1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52069" marB="0">
                    <a:lnL w="6350">
                      <a:solidFill>
                        <a:srgbClr val="4C4B4B"/>
                      </a:solidFill>
                      <a:prstDash val="solid"/>
                    </a:lnL>
                    <a:lnR w="6350">
                      <a:solidFill>
                        <a:srgbClr val="4C4B4B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73025">
                        <a:lnSpc>
                          <a:spcPct val="100000"/>
                        </a:lnSpc>
                        <a:spcBef>
                          <a:spcPts val="410"/>
                        </a:spcBef>
                      </a:pPr>
                      <a:r>
                        <a:rPr lang="en-US" sz="800" b="1" spc="4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396</a:t>
                      </a:r>
                      <a:r>
                        <a:rPr sz="800" b="1" spc="4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W</a:t>
                      </a:r>
                      <a:r>
                        <a:rPr sz="800" b="1" spc="-5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b="1" spc="3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18V</a:t>
                      </a:r>
                      <a:r>
                        <a:rPr lang="en-US" sz="800" b="1" spc="3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  <a:sym typeface="+mn-ea"/>
                        </a:rPr>
                        <a:t>(12PCS)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52069" marB="0">
                    <a:lnL w="6350">
                      <a:solidFill>
                        <a:srgbClr val="4C4B4B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</a:tr>
              <a:tr h="198226">
                <a:tc>
                  <a:txBody>
                    <a:bodyPr/>
                    <a:p>
                      <a:pPr marL="863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-10" dirty="0">
                          <a:solidFill>
                            <a:srgbClr val="FCFCFC"/>
                          </a:solidFill>
                          <a:latin typeface="Tahoma" panose="020B0604030504040204"/>
                          <a:cs typeface="Tahoma" panose="020B0604030504040204"/>
                        </a:rPr>
                        <a:t>Regular </a:t>
                      </a:r>
                      <a:r>
                        <a:rPr sz="800" spc="-5" dirty="0">
                          <a:solidFill>
                            <a:srgbClr val="FCFCFC"/>
                          </a:solidFill>
                          <a:latin typeface="Tahoma" panose="020B0604030504040204"/>
                          <a:cs typeface="Tahoma" panose="020B0604030504040204"/>
                        </a:rPr>
                        <a:t>solar</a:t>
                      </a:r>
                      <a:r>
                        <a:rPr sz="800" spc="-105" dirty="0">
                          <a:solidFill>
                            <a:srgbClr val="FCFCFC"/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-5" dirty="0">
                          <a:solidFill>
                            <a:srgbClr val="FCFCFC"/>
                          </a:solidFill>
                          <a:latin typeface="Tahoma" panose="020B0604030504040204"/>
                          <a:cs typeface="Tahoma" panose="020B0604030504040204"/>
                        </a:rPr>
                        <a:t>panel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C4B4B"/>
                      </a:solidFill>
                      <a:prstDash val="solid"/>
                    </a:lnL>
                    <a:lnR w="6350">
                      <a:solidFill>
                        <a:srgbClr val="4C4B4B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  <a:solidFill>
                      <a:srgbClr val="474747"/>
                    </a:solidFill>
                  </a:tcPr>
                </a:tc>
                <a:tc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en-US" sz="800" spc="5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5</a:t>
                      </a:r>
                      <a:r>
                        <a:rPr sz="800" spc="5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0W</a:t>
                      </a:r>
                      <a:r>
                        <a:rPr sz="800" spc="-5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3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18V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C4B4B"/>
                      </a:solidFill>
                      <a:prstDash val="solid"/>
                    </a:lnL>
                    <a:lnR w="6350">
                      <a:solidFill>
                        <a:srgbClr val="4C4B4B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8826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800" spc="5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7</a:t>
                      </a:r>
                      <a:r>
                        <a:rPr sz="800" spc="5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0W</a:t>
                      </a:r>
                      <a:r>
                        <a:rPr sz="800" spc="-5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3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18V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8894" marB="0">
                    <a:lnL w="6350">
                      <a:solidFill>
                        <a:srgbClr val="4C4B4B"/>
                      </a:solidFill>
                      <a:prstDash val="solid"/>
                    </a:lnL>
                    <a:lnR w="6350">
                      <a:solidFill>
                        <a:srgbClr val="4C4B4B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7747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800" spc="4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100W</a:t>
                      </a:r>
                      <a:r>
                        <a:rPr sz="800" spc="-5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3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18V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8894" marB="0">
                    <a:lnL w="6350">
                      <a:solidFill>
                        <a:srgbClr val="4C4B4B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</a:tr>
              <a:tr h="198226">
                <a:tc>
                  <a:txBody>
                    <a:bodyPr/>
                    <a:p>
                      <a:pPr marL="863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1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Certiﬁcates</a:t>
                      </a:r>
                      <a:endParaRPr sz="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C4B4B"/>
                      </a:solidFill>
                      <a:prstDash val="solid"/>
                    </a:lnL>
                    <a:lnR w="6350">
                      <a:solidFill>
                        <a:srgbClr val="4C4B4B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p>
                      <a:pPr marL="641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-5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CE,</a:t>
                      </a:r>
                      <a:r>
                        <a:rPr sz="800" spc="-5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800" spc="10" dirty="0">
                          <a:solidFill>
                            <a:srgbClr val="474747"/>
                          </a:solidFill>
                          <a:latin typeface="Tahoma" panose="020B0604030504040204"/>
                          <a:cs typeface="Tahoma" panose="020B0604030504040204"/>
                        </a:rPr>
                        <a:t>ROHS</a:t>
                      </a:r>
                      <a:endParaRPr sz="800" dirty="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C4B4B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rgbClr val="4C4B4B"/>
                      </a:solidFill>
                      <a:prstDash val="solid"/>
                    </a:lnT>
                    <a:lnB w="6350">
                      <a:solidFill>
                        <a:srgbClr val="4C4B4B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317365" y="1554480"/>
            <a:ext cx="3269615" cy="2011680"/>
          </a:xfrm>
          <a:prstGeom prst="rect">
            <a:avLst/>
          </a:prstGeom>
        </p:spPr>
      </p:pic>
      <p:grpSp>
        <p:nvGrpSpPr>
          <p:cNvPr id="1073742885" name="组合 1073742884"/>
          <p:cNvGrpSpPr/>
          <p:nvPr/>
        </p:nvGrpSpPr>
        <p:grpSpPr>
          <a:xfrm>
            <a:off x="4870450" y="4882515"/>
            <a:ext cx="2164715" cy="1544320"/>
            <a:chOff x="0" y="0"/>
            <a:chExt cx="3461" cy="2552"/>
          </a:xfrm>
        </p:grpSpPr>
        <p:sp>
          <p:nvSpPr>
            <p:cNvPr id="1073742886" name="矩形 1073742885"/>
            <p:cNvSpPr/>
            <p:nvPr/>
          </p:nvSpPr>
          <p:spPr>
            <a:xfrm>
              <a:off x="0" y="0"/>
              <a:ext cx="3461" cy="255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1073742887" name="图片 107374288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2" y="203"/>
              <a:ext cx="1982" cy="214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</p:pic>
      </p:grpSp>
      <p:grpSp>
        <p:nvGrpSpPr>
          <p:cNvPr id="1073742888" name="组合 1073742887"/>
          <p:cNvGrpSpPr/>
          <p:nvPr/>
        </p:nvGrpSpPr>
        <p:grpSpPr>
          <a:xfrm>
            <a:off x="4952048" y="7473315"/>
            <a:ext cx="2197735" cy="1620520"/>
            <a:chOff x="567" y="422"/>
            <a:chExt cx="3461" cy="2552"/>
          </a:xfrm>
        </p:grpSpPr>
        <p:sp>
          <p:nvSpPr>
            <p:cNvPr id="1073742889" name="矩形 1073742888"/>
            <p:cNvSpPr/>
            <p:nvPr/>
          </p:nvSpPr>
          <p:spPr>
            <a:xfrm>
              <a:off x="566" y="421"/>
              <a:ext cx="3461" cy="255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1073742890" name="图片 107374288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4" y="801"/>
              <a:ext cx="3124" cy="2093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767" name="object 1767"/>
          <p:cNvSpPr/>
          <p:nvPr/>
        </p:nvSpPr>
        <p:spPr>
          <a:xfrm>
            <a:off x="6990701" y="9750514"/>
            <a:ext cx="0" cy="126364"/>
          </a:xfrm>
          <a:custGeom>
            <a:avLst/>
            <a:gdLst/>
            <a:ahLst/>
            <a:cxnLst/>
            <a:rect l="l" t="t" r="r" b="b"/>
            <a:pathLst>
              <a:path h="126365">
                <a:moveTo>
                  <a:pt x="0" y="0"/>
                </a:moveTo>
                <a:lnTo>
                  <a:pt x="0" y="125996"/>
                </a:lnTo>
              </a:path>
            </a:pathLst>
          </a:custGeom>
          <a:ln w="12598">
            <a:solidFill>
              <a:srgbClr val="FC0619"/>
            </a:solidFill>
          </a:ln>
        </p:spPr>
        <p:txBody>
          <a:bodyPr wrap="square" lIns="0" tIns="0" rIns="0" bIns="0" rtlCol="0"/>
          <a:p/>
        </p:txBody>
      </p:sp>
      <p:sp>
        <p:nvSpPr>
          <p:cNvPr id="1768" name="object 1768"/>
          <p:cNvSpPr txBox="1"/>
          <p:nvPr/>
        </p:nvSpPr>
        <p:spPr>
          <a:xfrm>
            <a:off x="7051302" y="9723970"/>
            <a:ext cx="990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0" dirty="0">
                <a:solidFill>
                  <a:srgbClr val="6D6E71"/>
                </a:solidFill>
                <a:latin typeface="Tahoma" panose="020B0604030504040204"/>
                <a:cs typeface="Tahoma" panose="020B0604030504040204"/>
              </a:rPr>
              <a:t>5</a:t>
            </a:r>
            <a:endParaRPr sz="1000">
              <a:latin typeface="Tahoma" panose="020B0604030504040204"/>
              <a:cs typeface="Tahoma" panose="020B0604030504040204"/>
            </a:endParaRPr>
          </a:p>
        </p:txBody>
      </p:sp>
      <p:pic>
        <p:nvPicPr>
          <p:cNvPr id="11" name="image19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167890" y="3810"/>
            <a:ext cx="3220720" cy="4884420"/>
          </a:xfrm>
          <a:prstGeom prst="rect">
            <a:avLst/>
          </a:prstGeom>
        </p:spPr>
      </p:pic>
      <p:pic>
        <p:nvPicPr>
          <p:cNvPr id="19" name="image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420" y="4987290"/>
            <a:ext cx="3300730" cy="4999355"/>
          </a:xfrm>
          <a:prstGeom prst="rect">
            <a:avLst/>
          </a:prstGeom>
        </p:spPr>
      </p:pic>
      <p:pic>
        <p:nvPicPr>
          <p:cNvPr id="35" name="image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8925" y="4984115"/>
            <a:ext cx="3256280" cy="4926330"/>
          </a:xfrm>
          <a:prstGeom prst="rect">
            <a:avLst/>
          </a:prstGeom>
        </p:spPr>
      </p:pic>
      <p:sp>
        <p:nvSpPr>
          <p:cNvPr id="150" name="文本框 149"/>
          <p:cNvSpPr txBox="1"/>
          <p:nvPr/>
        </p:nvSpPr>
        <p:spPr>
          <a:xfrm>
            <a:off x="33020" y="3810"/>
            <a:ext cx="68967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Drawing</a:t>
            </a:r>
            <a:endParaRPr lang="en-US" altLang="zh-CN" sz="2000" b="1">
              <a:solidFill>
                <a:schemeClr val="accent2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76015" y="4098925"/>
            <a:ext cx="20872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000" b="1" spc="-10" dirty="0">
                <a:solidFill>
                  <a:srgbClr val="1E1E1E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/>
                <a:sym typeface="+mn-ea"/>
              </a:rPr>
              <a:t>Model: SNV</a:t>
            </a:r>
            <a:r>
              <a:rPr sz="1000" b="1" spc="-10" dirty="0">
                <a:solidFill>
                  <a:srgbClr val="1E1E1E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/>
                <a:sym typeface="+mn-ea"/>
              </a:rPr>
              <a:t>-</a:t>
            </a:r>
            <a:r>
              <a:rPr lang="en-US" sz="1000" b="1" spc="-10" dirty="0">
                <a:solidFill>
                  <a:srgbClr val="1E1E1E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/>
                <a:sym typeface="+mn-ea"/>
              </a:rPr>
              <a:t>3</a:t>
            </a:r>
            <a:r>
              <a:rPr sz="1000" b="1" spc="-10" dirty="0">
                <a:solidFill>
                  <a:srgbClr val="1E1E1E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/>
                <a:sym typeface="+mn-ea"/>
              </a:rPr>
              <a:t>0W</a:t>
            </a:r>
            <a:endParaRPr sz="1000" b="1" spc="-10" dirty="0">
              <a:solidFill>
                <a:srgbClr val="1E1E1E"/>
              </a:solidFill>
              <a:latin typeface="等线" panose="02010600030101010101" charset="-122"/>
              <a:ea typeface="等线" panose="02010600030101010101" charset="-122"/>
              <a:cs typeface="Arial" panose="020B0604020202020204"/>
              <a:sym typeface="+mn-ea"/>
            </a:endParaRPr>
          </a:p>
          <a:p>
            <a:r>
              <a:rPr lang="en-US" sz="1000" spc="-10" dirty="0">
                <a:solidFill>
                  <a:srgbClr val="474747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/>
                <a:sym typeface="+mn-ea"/>
              </a:rPr>
              <a:t>LED: 30W</a:t>
            </a:r>
            <a:endParaRPr lang="en-US" sz="1000" spc="-10" dirty="0">
              <a:solidFill>
                <a:srgbClr val="474747"/>
              </a:solidFill>
              <a:latin typeface="等线" panose="02010600030101010101" charset="-122"/>
              <a:ea typeface="等线" panose="02010600030101010101" charset="-122"/>
              <a:cs typeface="Arial" panose="020B0604020202020204"/>
              <a:sym typeface="+mn-ea"/>
            </a:endParaRPr>
          </a:p>
          <a:p>
            <a:r>
              <a:rPr lang="en-US" sz="1000" spc="-10" dirty="0">
                <a:solidFill>
                  <a:srgbClr val="474747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/>
                <a:sym typeface="+mn-ea"/>
              </a:rPr>
              <a:t>Cylinder PV: 132W</a:t>
            </a:r>
            <a:endParaRPr lang="en-US" sz="1000" spc="-10" dirty="0">
              <a:solidFill>
                <a:srgbClr val="474747"/>
              </a:solidFill>
              <a:latin typeface="等线" panose="02010600030101010101" charset="-122"/>
              <a:ea typeface="等线" panose="02010600030101010101" charset="-122"/>
              <a:cs typeface="Arial" panose="020B0604020202020204"/>
              <a:sym typeface="+mn-ea"/>
            </a:endParaRPr>
          </a:p>
          <a:p>
            <a:r>
              <a:rPr lang="en-US" sz="1000" spc="-10" dirty="0">
                <a:solidFill>
                  <a:srgbClr val="474747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/>
                <a:sym typeface="+mn-ea"/>
              </a:rPr>
              <a:t>Lithium battery: </a:t>
            </a:r>
            <a:r>
              <a:rPr sz="1000" spc="-10" dirty="0">
                <a:solidFill>
                  <a:srgbClr val="474747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/>
                <a:sym typeface="+mn-ea"/>
              </a:rPr>
              <a:t>2</a:t>
            </a:r>
            <a:r>
              <a:rPr lang="en-US" sz="1000" spc="-10" dirty="0">
                <a:solidFill>
                  <a:srgbClr val="474747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/>
                <a:sym typeface="+mn-ea"/>
              </a:rPr>
              <a:t>49.6</a:t>
            </a:r>
            <a:r>
              <a:rPr sz="1000" spc="-10" dirty="0">
                <a:solidFill>
                  <a:srgbClr val="474747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/>
                <a:sym typeface="+mn-ea"/>
              </a:rPr>
              <a:t>WH</a:t>
            </a:r>
            <a:endParaRPr lang="en-US" altLang="zh-CN" sz="1000"/>
          </a:p>
        </p:txBody>
      </p:sp>
      <p:sp>
        <p:nvSpPr>
          <p:cNvPr id="6" name="文本框 5"/>
          <p:cNvSpPr txBox="1"/>
          <p:nvPr/>
        </p:nvSpPr>
        <p:spPr>
          <a:xfrm>
            <a:off x="1710690" y="9118600"/>
            <a:ext cx="20872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000" b="1" spc="-10" dirty="0">
                <a:solidFill>
                  <a:srgbClr val="1E1E1E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/>
                <a:sym typeface="+mn-ea"/>
              </a:rPr>
              <a:t>Model: SNV</a:t>
            </a:r>
            <a:r>
              <a:rPr sz="1000" b="1" spc="-10" dirty="0">
                <a:solidFill>
                  <a:srgbClr val="1E1E1E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/>
                <a:sym typeface="+mn-ea"/>
              </a:rPr>
              <a:t>-</a:t>
            </a:r>
            <a:r>
              <a:rPr lang="en-US" sz="1000" b="1" spc="-10" dirty="0">
                <a:solidFill>
                  <a:srgbClr val="1E1E1E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/>
                <a:sym typeface="+mn-ea"/>
              </a:rPr>
              <a:t>6</a:t>
            </a:r>
            <a:r>
              <a:rPr sz="1000" b="1" spc="-10" dirty="0">
                <a:solidFill>
                  <a:srgbClr val="1E1E1E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/>
                <a:sym typeface="+mn-ea"/>
              </a:rPr>
              <a:t>0W</a:t>
            </a:r>
            <a:endParaRPr sz="1000" b="1" spc="-10" dirty="0">
              <a:solidFill>
                <a:srgbClr val="1E1E1E"/>
              </a:solidFill>
              <a:latin typeface="等线" panose="02010600030101010101" charset="-122"/>
              <a:ea typeface="等线" panose="02010600030101010101" charset="-122"/>
              <a:cs typeface="Arial" panose="020B0604020202020204"/>
              <a:sym typeface="+mn-ea"/>
            </a:endParaRPr>
          </a:p>
          <a:p>
            <a:r>
              <a:rPr lang="en-US" sz="1000" spc="-10" dirty="0">
                <a:solidFill>
                  <a:srgbClr val="474747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/>
                <a:sym typeface="+mn-ea"/>
              </a:rPr>
              <a:t>LED: 60W</a:t>
            </a:r>
            <a:endParaRPr lang="en-US" sz="1000" spc="-10" dirty="0">
              <a:solidFill>
                <a:srgbClr val="474747"/>
              </a:solidFill>
              <a:latin typeface="等线" panose="02010600030101010101" charset="-122"/>
              <a:ea typeface="等线" panose="02010600030101010101" charset="-122"/>
              <a:cs typeface="Arial" panose="020B0604020202020204"/>
              <a:sym typeface="+mn-ea"/>
            </a:endParaRPr>
          </a:p>
          <a:p>
            <a:r>
              <a:rPr lang="en-US" sz="1000" spc="-10" dirty="0">
                <a:solidFill>
                  <a:srgbClr val="474747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/>
                <a:sym typeface="+mn-ea"/>
              </a:rPr>
              <a:t>Cylinder PV: 264W</a:t>
            </a:r>
            <a:endParaRPr lang="en-US" sz="1000" spc="-10" dirty="0">
              <a:solidFill>
                <a:srgbClr val="474747"/>
              </a:solidFill>
              <a:latin typeface="等线" panose="02010600030101010101" charset="-122"/>
              <a:ea typeface="等线" panose="02010600030101010101" charset="-122"/>
              <a:cs typeface="Arial" panose="020B0604020202020204"/>
              <a:sym typeface="+mn-ea"/>
            </a:endParaRPr>
          </a:p>
          <a:p>
            <a:r>
              <a:rPr lang="en-US" sz="1000" spc="-10" dirty="0">
                <a:solidFill>
                  <a:srgbClr val="474747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/>
                <a:sym typeface="+mn-ea"/>
              </a:rPr>
              <a:t>Lithium battery: 436.8</a:t>
            </a:r>
            <a:r>
              <a:rPr sz="1000" spc="-10" dirty="0">
                <a:solidFill>
                  <a:srgbClr val="474747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/>
                <a:sym typeface="+mn-ea"/>
              </a:rPr>
              <a:t>WH</a:t>
            </a:r>
            <a:endParaRPr lang="en-US" altLang="zh-CN" sz="1000"/>
          </a:p>
        </p:txBody>
      </p:sp>
      <p:sp>
        <p:nvSpPr>
          <p:cNvPr id="7" name="文本框 6"/>
          <p:cNvSpPr txBox="1"/>
          <p:nvPr/>
        </p:nvSpPr>
        <p:spPr>
          <a:xfrm>
            <a:off x="5609590" y="9170035"/>
            <a:ext cx="20872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000" b="1" spc="-10" dirty="0">
                <a:solidFill>
                  <a:srgbClr val="1E1E1E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/>
                <a:sym typeface="+mn-ea"/>
              </a:rPr>
              <a:t>Model: SNV</a:t>
            </a:r>
            <a:r>
              <a:rPr sz="1000" b="1" spc="-10" dirty="0">
                <a:solidFill>
                  <a:srgbClr val="1E1E1E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/>
                <a:sym typeface="+mn-ea"/>
              </a:rPr>
              <a:t>-</a:t>
            </a:r>
            <a:r>
              <a:rPr lang="en-US" sz="1000" b="1" spc="-10" dirty="0">
                <a:solidFill>
                  <a:srgbClr val="1E1E1E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/>
                <a:sym typeface="+mn-ea"/>
              </a:rPr>
              <a:t>8</a:t>
            </a:r>
            <a:r>
              <a:rPr sz="1000" b="1" spc="-10" dirty="0">
                <a:solidFill>
                  <a:srgbClr val="1E1E1E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/>
                <a:sym typeface="+mn-ea"/>
              </a:rPr>
              <a:t>0W</a:t>
            </a:r>
            <a:endParaRPr sz="1000" b="1" spc="-10" dirty="0">
              <a:solidFill>
                <a:srgbClr val="1E1E1E"/>
              </a:solidFill>
              <a:latin typeface="等线" panose="02010600030101010101" charset="-122"/>
              <a:ea typeface="等线" panose="02010600030101010101" charset="-122"/>
              <a:cs typeface="Arial" panose="020B0604020202020204"/>
              <a:sym typeface="+mn-ea"/>
            </a:endParaRPr>
          </a:p>
          <a:p>
            <a:r>
              <a:rPr lang="en-US" sz="1000" spc="-10" dirty="0">
                <a:solidFill>
                  <a:srgbClr val="474747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/>
                <a:sym typeface="+mn-ea"/>
              </a:rPr>
              <a:t>LED: 80W</a:t>
            </a:r>
            <a:endParaRPr lang="en-US" sz="1000" spc="-10" dirty="0">
              <a:solidFill>
                <a:srgbClr val="474747"/>
              </a:solidFill>
              <a:latin typeface="等线" panose="02010600030101010101" charset="-122"/>
              <a:ea typeface="等线" panose="02010600030101010101" charset="-122"/>
              <a:cs typeface="Arial" panose="020B0604020202020204"/>
              <a:sym typeface="+mn-ea"/>
            </a:endParaRPr>
          </a:p>
          <a:p>
            <a:r>
              <a:rPr lang="en-US" sz="1000" spc="-10" dirty="0">
                <a:solidFill>
                  <a:srgbClr val="474747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/>
                <a:sym typeface="+mn-ea"/>
              </a:rPr>
              <a:t>Cylinder PV: 396W</a:t>
            </a:r>
            <a:endParaRPr lang="en-US" sz="1000" spc="-10" dirty="0">
              <a:solidFill>
                <a:srgbClr val="474747"/>
              </a:solidFill>
              <a:latin typeface="等线" panose="02010600030101010101" charset="-122"/>
              <a:ea typeface="等线" panose="02010600030101010101" charset="-122"/>
              <a:cs typeface="Arial" panose="020B0604020202020204"/>
              <a:sym typeface="+mn-ea"/>
            </a:endParaRPr>
          </a:p>
          <a:p>
            <a:r>
              <a:rPr lang="en-US" sz="1000" spc="-10" dirty="0">
                <a:solidFill>
                  <a:srgbClr val="474747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/>
                <a:sym typeface="+mn-ea"/>
              </a:rPr>
              <a:t>Lithium battery: 624</a:t>
            </a:r>
            <a:r>
              <a:rPr sz="1000" spc="-10" dirty="0">
                <a:solidFill>
                  <a:srgbClr val="474747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/>
                <a:sym typeface="+mn-ea"/>
              </a:rPr>
              <a:t>WH</a:t>
            </a:r>
            <a:endParaRPr lang="en-US" altLang="zh-CN"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7" name="object 957"/>
          <p:cNvSpPr txBox="1"/>
          <p:nvPr/>
        </p:nvSpPr>
        <p:spPr>
          <a:xfrm>
            <a:off x="7038925" y="9723970"/>
            <a:ext cx="99060" cy="16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30" dirty="0">
                <a:solidFill>
                  <a:srgbClr val="6D6E71"/>
                </a:solidFill>
                <a:latin typeface="Tahoma" panose="020B0604030504040204"/>
                <a:cs typeface="Tahoma" panose="020B0604030504040204"/>
              </a:rPr>
              <a:t>6</a:t>
            </a:r>
            <a:endParaRPr lang="en-US" sz="1000" spc="30" dirty="0">
              <a:solidFill>
                <a:srgbClr val="6D6E71"/>
              </a:solidFill>
              <a:latin typeface="Tahoma" panose="020B0604030504040204"/>
              <a:cs typeface="Tahoma" panose="020B0604030504040204"/>
            </a:endParaRPr>
          </a:p>
        </p:txBody>
      </p:sp>
      <p:sp>
        <p:nvSpPr>
          <p:cNvPr id="956" name="object 956"/>
          <p:cNvSpPr/>
          <p:nvPr/>
        </p:nvSpPr>
        <p:spPr>
          <a:xfrm>
            <a:off x="6978325" y="9750514"/>
            <a:ext cx="0" cy="126364"/>
          </a:xfrm>
          <a:custGeom>
            <a:avLst/>
            <a:gdLst/>
            <a:ahLst/>
            <a:cxnLst/>
            <a:rect l="l" t="t" r="r" b="b"/>
            <a:pathLst>
              <a:path h="126365">
                <a:moveTo>
                  <a:pt x="0" y="0"/>
                </a:moveTo>
                <a:lnTo>
                  <a:pt x="0" y="125996"/>
                </a:lnTo>
              </a:path>
            </a:pathLst>
          </a:custGeom>
          <a:ln w="12585">
            <a:solidFill>
              <a:srgbClr val="FC0619"/>
            </a:solidFill>
          </a:ln>
        </p:spPr>
        <p:txBody>
          <a:bodyPr wrap="square" lIns="0" tIns="0" rIns="0" bIns="0" rtlCol="0"/>
          <a:p/>
        </p:txBody>
      </p:sp>
      <p:sp>
        <p:nvSpPr>
          <p:cNvPr id="958" name="文本框 957"/>
          <p:cNvSpPr txBox="1"/>
          <p:nvPr/>
        </p:nvSpPr>
        <p:spPr>
          <a:xfrm>
            <a:off x="241300" y="0"/>
            <a:ext cx="68967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Design Advantages</a:t>
            </a:r>
            <a:endParaRPr lang="en-US" altLang="zh-CN" sz="2000" b="1">
              <a:solidFill>
                <a:schemeClr val="accent2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8615" y="382905"/>
            <a:ext cx="3091815" cy="181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rgbClr val="2D2D2D"/>
                </a:solidFill>
                <a:latin typeface="Tahoma" panose="020B0604030504040204"/>
                <a:cs typeface="Tahoma" panose="020B0604030504040204"/>
              </a:rPr>
              <a:t>Key Features &amp; Advantages</a:t>
            </a:r>
            <a:endParaRPr lang="en-US" sz="11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5961" y="626851"/>
            <a:ext cx="1188085" cy="0"/>
          </a:xfrm>
          <a:custGeom>
            <a:avLst/>
            <a:gdLst/>
            <a:ahLst/>
            <a:cxnLst/>
            <a:rect l="l" t="t" r="r" b="b"/>
            <a:pathLst>
              <a:path w="1188085">
                <a:moveTo>
                  <a:pt x="0" y="0"/>
                </a:moveTo>
                <a:lnTo>
                  <a:pt x="1187932" y="0"/>
                </a:lnTo>
              </a:path>
            </a:pathLst>
          </a:custGeom>
          <a:ln w="12700">
            <a:solidFill>
              <a:srgbClr val="FC1A26"/>
            </a:solidFill>
          </a:ln>
        </p:spPr>
        <p:txBody>
          <a:bodyPr wrap="square" lIns="0" tIns="0" rIns="0" bIns="0" rtlCol="0"/>
          <a:p/>
        </p:txBody>
      </p:sp>
      <p:sp>
        <p:nvSpPr>
          <p:cNvPr id="9" name="object 9"/>
          <p:cNvSpPr/>
          <p:nvPr/>
        </p:nvSpPr>
        <p:spPr>
          <a:xfrm>
            <a:off x="1535261" y="572356"/>
            <a:ext cx="123850" cy="10896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953" name="object 953"/>
          <p:cNvSpPr txBox="1"/>
          <p:nvPr/>
        </p:nvSpPr>
        <p:spPr>
          <a:xfrm>
            <a:off x="317500" y="618490"/>
            <a:ext cx="7133590" cy="118872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p>
            <a:pPr marL="96520" indent="-84455">
              <a:lnSpc>
                <a:spcPct val="100000"/>
              </a:lnSpc>
              <a:spcBef>
                <a:spcPts val="345"/>
              </a:spcBef>
              <a:buChar char="•"/>
              <a:tabLst>
                <a:tab pos="97155" algn="l"/>
              </a:tabLst>
            </a:pPr>
            <a:r>
              <a:rPr lang="en-US" sz="800" spc="-5" dirty="0">
                <a:solidFill>
                  <a:srgbClr val="2B2A2A"/>
                </a:solidFill>
                <a:latin typeface="Tahoma" panose="020B0604030504040204"/>
                <a:cs typeface="Tahoma" panose="020B0604030504040204"/>
              </a:rPr>
              <a:t>Long serive life </a:t>
            </a:r>
            <a:r>
              <a:rPr sz="800" spc="-5" dirty="0">
                <a:solidFill>
                  <a:srgbClr val="2B2A2A"/>
                </a:solidFill>
                <a:latin typeface="Tahoma" panose="020B0604030504040204"/>
                <a:cs typeface="Tahoma" panose="020B0604030504040204"/>
              </a:rPr>
              <a:t>Lithium </a:t>
            </a:r>
            <a:r>
              <a:rPr sz="800" dirty="0">
                <a:solidFill>
                  <a:srgbClr val="2B2A2A"/>
                </a:solidFill>
                <a:latin typeface="Tahoma" panose="020B0604030504040204"/>
                <a:cs typeface="Tahoma" panose="020B0604030504040204"/>
              </a:rPr>
              <a:t>Battery</a:t>
            </a:r>
            <a:r>
              <a:rPr lang="en-US" sz="800" dirty="0">
                <a:solidFill>
                  <a:srgbClr val="2B2A2A"/>
                </a:solidFill>
                <a:latin typeface="Tahoma" panose="020B0604030504040204"/>
                <a:cs typeface="Tahoma" panose="020B0604030504040204"/>
              </a:rPr>
              <a:t>, life time over 5 years. With excellent high temperature performance, ensuring the serive life of whole product.</a:t>
            </a:r>
            <a:endParaRPr sz="900">
              <a:latin typeface="Times New Roman" panose="02020603050405020304"/>
              <a:cs typeface="Times New Roman" panose="02020603050405020304"/>
            </a:endParaRPr>
          </a:p>
          <a:p>
            <a:pPr marL="96520" indent="-84455">
              <a:lnSpc>
                <a:spcPct val="100000"/>
              </a:lnSpc>
              <a:buChar char="•"/>
              <a:tabLst>
                <a:tab pos="97155" algn="l"/>
              </a:tabLst>
            </a:pPr>
            <a:r>
              <a:rPr lang="en-US" sz="800" spc="-10" dirty="0">
                <a:solidFill>
                  <a:srgbClr val="2B2A2A"/>
                </a:solidFill>
                <a:latin typeface="Tahoma" panose="020B0604030504040204"/>
                <a:cs typeface="Tahoma" panose="020B0604030504040204"/>
              </a:rPr>
              <a:t>Vertical and streamlined design, easy for installation and maintenance.</a:t>
            </a:r>
            <a:endParaRPr lang="en-US" sz="800" spc="-10" dirty="0">
              <a:solidFill>
                <a:srgbClr val="2B2A2A"/>
              </a:solidFill>
              <a:latin typeface="Tahoma" panose="020B0604030504040204"/>
              <a:cs typeface="Tahoma" panose="020B0604030504040204"/>
            </a:endParaRPr>
          </a:p>
          <a:p>
            <a:pPr marL="96520" indent="-84455">
              <a:lnSpc>
                <a:spcPct val="100000"/>
              </a:lnSpc>
              <a:buChar char="•"/>
              <a:tabLst>
                <a:tab pos="97155" algn="l"/>
              </a:tabLst>
            </a:pPr>
            <a:r>
              <a:rPr lang="en-US" sz="800">
                <a:latin typeface="Tahoma" panose="020B0604030504040204"/>
                <a:cs typeface="Tahoma" panose="020B0604030504040204"/>
              </a:rPr>
              <a:t>Reducing bearing load of lamp head, integrating solar pv with pole, safe under windy and storm weather condition.</a:t>
            </a:r>
            <a:endParaRPr sz="900">
              <a:latin typeface="Times New Roman" panose="02020603050405020304"/>
              <a:cs typeface="Times New Roman" panose="02020603050405020304"/>
            </a:endParaRPr>
          </a:p>
          <a:p>
            <a:pPr marL="96520" indent="-84455">
              <a:lnSpc>
                <a:spcPct val="100000"/>
              </a:lnSpc>
              <a:buChar char="•"/>
              <a:tabLst>
                <a:tab pos="97155" algn="l"/>
              </a:tabLst>
            </a:pPr>
            <a:r>
              <a:rPr lang="en-US" sz="800">
                <a:latin typeface="Tahoma" panose="020B0604030504040204"/>
                <a:cs typeface="Tahoma" panose="020B0604030504040204"/>
              </a:rPr>
              <a:t>Adopting aluminum alloy as main body materials, with excellent rust-proof and corrosion resistance feature.</a:t>
            </a:r>
            <a:endParaRPr sz="900">
              <a:latin typeface="Times New Roman" panose="02020603050405020304"/>
              <a:cs typeface="Times New Roman" panose="02020603050405020304"/>
            </a:endParaRPr>
          </a:p>
          <a:p>
            <a:pPr marL="96520" indent="-84455">
              <a:lnSpc>
                <a:spcPct val="100000"/>
              </a:lnSpc>
              <a:buChar char="•"/>
              <a:tabLst>
                <a:tab pos="97155" algn="l"/>
              </a:tabLst>
            </a:pPr>
            <a:r>
              <a:rPr sz="800" dirty="0">
                <a:solidFill>
                  <a:srgbClr val="2B2A2A"/>
                </a:solidFill>
                <a:latin typeface="Tahoma" panose="020B0604030504040204"/>
                <a:cs typeface="Tahoma" panose="020B0604030504040204"/>
                <a:sym typeface="+mn-ea"/>
              </a:rPr>
              <a:t>Maintenance free </a:t>
            </a:r>
            <a:r>
              <a:rPr sz="800" spc="-5" dirty="0">
                <a:solidFill>
                  <a:srgbClr val="2B2A2A"/>
                </a:solidFill>
                <a:latin typeface="Tahoma" panose="020B0604030504040204"/>
                <a:cs typeface="Tahoma" panose="020B0604030504040204"/>
                <a:sym typeface="+mn-ea"/>
              </a:rPr>
              <a:t>after</a:t>
            </a:r>
            <a:r>
              <a:rPr sz="800" spc="-175" dirty="0">
                <a:solidFill>
                  <a:srgbClr val="2B2A2A"/>
                </a:solidFill>
                <a:latin typeface="Tahoma" panose="020B0604030504040204"/>
                <a:cs typeface="Tahoma" panose="020B0604030504040204"/>
                <a:sym typeface="+mn-ea"/>
              </a:rPr>
              <a:t> </a:t>
            </a:r>
            <a:r>
              <a:rPr sz="800" dirty="0">
                <a:solidFill>
                  <a:srgbClr val="2B2A2A"/>
                </a:solidFill>
                <a:latin typeface="Tahoma" panose="020B0604030504040204"/>
                <a:cs typeface="Tahoma" panose="020B0604030504040204"/>
                <a:sym typeface="+mn-ea"/>
              </a:rPr>
              <a:t>installation</a:t>
            </a:r>
            <a:endParaRPr sz="9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spc="40" dirty="0">
                <a:solidFill>
                  <a:srgbClr val="2B2A2A"/>
                </a:solidFill>
                <a:latin typeface="Tahoma" panose="020B0604030504040204"/>
                <a:cs typeface="Tahoma" panose="020B0604030504040204"/>
              </a:rPr>
              <a:t>•Wide </a:t>
            </a:r>
            <a:r>
              <a:rPr sz="800" spc="-10" dirty="0">
                <a:solidFill>
                  <a:srgbClr val="2B2A2A"/>
                </a:solidFill>
                <a:latin typeface="Tahoma" panose="020B0604030504040204"/>
                <a:cs typeface="Tahoma" panose="020B0604030504040204"/>
              </a:rPr>
              <a:t>temperature </a:t>
            </a:r>
            <a:r>
              <a:rPr sz="800" spc="-30" dirty="0">
                <a:solidFill>
                  <a:srgbClr val="2B2A2A"/>
                </a:solidFill>
                <a:latin typeface="Tahoma" panose="020B0604030504040204"/>
                <a:cs typeface="Tahoma" panose="020B0604030504040204"/>
              </a:rPr>
              <a:t>range: </a:t>
            </a:r>
            <a:r>
              <a:rPr sz="800" dirty="0">
                <a:solidFill>
                  <a:srgbClr val="2B2A2A"/>
                </a:solidFill>
                <a:latin typeface="Tahoma" panose="020B0604030504040204"/>
                <a:cs typeface="Tahoma" panose="020B0604030504040204"/>
              </a:rPr>
              <a:t>-2</a:t>
            </a:r>
            <a:r>
              <a:rPr lang="en-US" sz="800" dirty="0">
                <a:solidFill>
                  <a:srgbClr val="2B2A2A"/>
                </a:solidFill>
                <a:latin typeface="Tahoma" panose="020B0604030504040204"/>
                <a:cs typeface="Tahoma" panose="020B0604030504040204"/>
              </a:rPr>
              <a:t>5</a:t>
            </a:r>
            <a:r>
              <a:rPr sz="800" dirty="0">
                <a:solidFill>
                  <a:srgbClr val="2B2A2A"/>
                </a:solidFill>
                <a:latin typeface="Tahoma" panose="020B0604030504040204"/>
                <a:cs typeface="Tahoma" panose="020B0604030504040204"/>
              </a:rPr>
              <a:t>℃</a:t>
            </a:r>
            <a:r>
              <a:rPr sz="800" spc="-130" dirty="0">
                <a:solidFill>
                  <a:srgbClr val="2B2A2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125" dirty="0">
                <a:solidFill>
                  <a:srgbClr val="2B2A2A"/>
                </a:solidFill>
                <a:latin typeface="Tahoma" panose="020B0604030504040204"/>
                <a:cs typeface="Tahoma" panose="020B0604030504040204"/>
              </a:rPr>
              <a:t>~ </a:t>
            </a:r>
            <a:r>
              <a:rPr lang="en-US" sz="800" dirty="0">
                <a:solidFill>
                  <a:srgbClr val="2B2A2A"/>
                </a:solidFill>
                <a:latin typeface="Tahoma" panose="020B0604030504040204"/>
                <a:cs typeface="Tahoma" panose="020B0604030504040204"/>
              </a:rPr>
              <a:t>65</a:t>
            </a:r>
            <a:r>
              <a:rPr sz="800" dirty="0">
                <a:solidFill>
                  <a:srgbClr val="2B2A2A"/>
                </a:solidFill>
                <a:latin typeface="Tahoma" panose="020B0604030504040204"/>
                <a:cs typeface="Tahoma" panose="020B0604030504040204"/>
              </a:rPr>
              <a:t>℃</a:t>
            </a:r>
            <a:endParaRPr sz="900">
              <a:latin typeface="Times New Roman" panose="02020603050405020304"/>
              <a:cs typeface="Times New Roman" panose="02020603050405020304"/>
            </a:endParaRPr>
          </a:p>
          <a:p>
            <a:pPr marL="96520" indent="-84455">
              <a:lnSpc>
                <a:spcPct val="100000"/>
              </a:lnSpc>
              <a:spcBef>
                <a:spcPts val="5"/>
              </a:spcBef>
              <a:buChar char="•"/>
              <a:tabLst>
                <a:tab pos="97155" algn="l"/>
              </a:tabLst>
            </a:pPr>
            <a:r>
              <a:rPr sz="800" spc="15" dirty="0">
                <a:solidFill>
                  <a:srgbClr val="2B2A2A"/>
                </a:solidFill>
                <a:latin typeface="Tahoma" panose="020B0604030504040204"/>
                <a:cs typeface="Tahoma" panose="020B0604030504040204"/>
              </a:rPr>
              <a:t>Cost</a:t>
            </a:r>
            <a:r>
              <a:rPr sz="800" spc="-55" dirty="0">
                <a:solidFill>
                  <a:srgbClr val="2B2A2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2B2A2A"/>
                </a:solidFill>
                <a:latin typeface="Tahoma" panose="020B0604030504040204"/>
                <a:cs typeface="Tahoma" panose="020B0604030504040204"/>
              </a:rPr>
              <a:t>eﬀective</a:t>
            </a:r>
            <a:endParaRPr sz="800">
              <a:latin typeface="Tahoma" panose="020B0604030504040204"/>
              <a:cs typeface="Tahoma" panose="020B0604030504040204"/>
            </a:endParaRPr>
          </a:p>
          <a:p>
            <a:pPr marL="96520" indent="-84455">
              <a:lnSpc>
                <a:spcPct val="100000"/>
              </a:lnSpc>
              <a:spcBef>
                <a:spcPts val="5"/>
              </a:spcBef>
              <a:buChar char="•"/>
              <a:tabLst>
                <a:tab pos="97155" algn="l"/>
              </a:tabLst>
            </a:pPr>
            <a:r>
              <a:rPr lang="en-US" sz="800">
                <a:latin typeface="Tahoma" panose="020B0604030504040204"/>
                <a:cs typeface="Tahoma" panose="020B0604030504040204"/>
              </a:rPr>
              <a:t>Intelligent timing control function, half working power in second half night to reduce power consumption</a:t>
            </a:r>
            <a:endParaRPr lang="en-US" sz="800">
              <a:latin typeface="Tahoma" panose="020B0604030504040204"/>
              <a:cs typeface="Tahoma" panose="020B0604030504040204"/>
            </a:endParaRPr>
          </a:p>
          <a:p>
            <a:pPr marL="96520" indent="-84455">
              <a:lnSpc>
                <a:spcPct val="100000"/>
              </a:lnSpc>
              <a:spcBef>
                <a:spcPts val="5"/>
              </a:spcBef>
              <a:buChar char="•"/>
              <a:tabLst>
                <a:tab pos="97155" algn="l"/>
              </a:tabLst>
            </a:pPr>
            <a:r>
              <a:rPr lang="en-US" sz="800">
                <a:latin typeface="Tahoma" panose="020B0604030504040204"/>
                <a:cs typeface="Tahoma" panose="020B0604030504040204"/>
              </a:rPr>
              <a:t>Motion sensored, timer and light control, APP control.</a:t>
            </a:r>
            <a:endParaRPr lang="en-US" sz="8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6440" y="1936115"/>
            <a:ext cx="1085215" cy="803910"/>
          </a:xfrm>
          <a:custGeom>
            <a:avLst/>
            <a:gdLst/>
            <a:ahLst/>
            <a:cxnLst/>
            <a:rect l="l" t="t" r="r" b="b"/>
            <a:pathLst>
              <a:path w="1024255" h="803910">
                <a:moveTo>
                  <a:pt x="1016609" y="803402"/>
                </a:moveTo>
                <a:lnTo>
                  <a:pt x="7213" y="803402"/>
                </a:lnTo>
                <a:lnTo>
                  <a:pt x="3238" y="803402"/>
                </a:lnTo>
                <a:lnTo>
                  <a:pt x="0" y="800163"/>
                </a:lnTo>
                <a:lnTo>
                  <a:pt x="0" y="796213"/>
                </a:lnTo>
                <a:lnTo>
                  <a:pt x="0" y="7213"/>
                </a:lnTo>
                <a:lnTo>
                  <a:pt x="0" y="3238"/>
                </a:lnTo>
                <a:lnTo>
                  <a:pt x="3238" y="0"/>
                </a:lnTo>
                <a:lnTo>
                  <a:pt x="7213" y="0"/>
                </a:lnTo>
                <a:lnTo>
                  <a:pt x="1016609" y="0"/>
                </a:lnTo>
                <a:lnTo>
                  <a:pt x="1020572" y="0"/>
                </a:lnTo>
                <a:lnTo>
                  <a:pt x="1023810" y="3238"/>
                </a:lnTo>
                <a:lnTo>
                  <a:pt x="1023810" y="7213"/>
                </a:lnTo>
                <a:lnTo>
                  <a:pt x="1023810" y="796213"/>
                </a:lnTo>
                <a:lnTo>
                  <a:pt x="1023810" y="800163"/>
                </a:lnTo>
                <a:lnTo>
                  <a:pt x="1020572" y="803402"/>
                </a:lnTo>
                <a:lnTo>
                  <a:pt x="1016609" y="803402"/>
                </a:lnTo>
                <a:close/>
              </a:path>
            </a:pathLst>
          </a:custGeom>
          <a:ln w="3175">
            <a:solidFill>
              <a:srgbClr val="808080"/>
            </a:solidFill>
          </a:ln>
        </p:spPr>
        <p:txBody>
          <a:bodyPr wrap="square" lIns="0" tIns="0" rIns="0" bIns="0" rtlCol="0"/>
          <a:p/>
        </p:txBody>
      </p:sp>
      <p:sp>
        <p:nvSpPr>
          <p:cNvPr id="5" name="object 5"/>
          <p:cNvSpPr/>
          <p:nvPr/>
        </p:nvSpPr>
        <p:spPr>
          <a:xfrm>
            <a:off x="1901190" y="1936115"/>
            <a:ext cx="1035685" cy="803910"/>
          </a:xfrm>
          <a:custGeom>
            <a:avLst/>
            <a:gdLst/>
            <a:ahLst/>
            <a:cxnLst/>
            <a:rect l="l" t="t" r="r" b="b"/>
            <a:pathLst>
              <a:path w="1024255" h="803910">
                <a:moveTo>
                  <a:pt x="1016609" y="803402"/>
                </a:moveTo>
                <a:lnTo>
                  <a:pt x="7200" y="803402"/>
                </a:lnTo>
                <a:lnTo>
                  <a:pt x="3238" y="803402"/>
                </a:lnTo>
                <a:lnTo>
                  <a:pt x="0" y="800163"/>
                </a:lnTo>
                <a:lnTo>
                  <a:pt x="0" y="796213"/>
                </a:lnTo>
                <a:lnTo>
                  <a:pt x="0" y="7213"/>
                </a:lnTo>
                <a:lnTo>
                  <a:pt x="0" y="3238"/>
                </a:lnTo>
                <a:lnTo>
                  <a:pt x="3238" y="0"/>
                </a:lnTo>
                <a:lnTo>
                  <a:pt x="7200" y="0"/>
                </a:lnTo>
                <a:lnTo>
                  <a:pt x="1016609" y="0"/>
                </a:lnTo>
                <a:lnTo>
                  <a:pt x="1020572" y="0"/>
                </a:lnTo>
                <a:lnTo>
                  <a:pt x="1023797" y="3238"/>
                </a:lnTo>
                <a:lnTo>
                  <a:pt x="1023797" y="7213"/>
                </a:lnTo>
                <a:lnTo>
                  <a:pt x="1023797" y="796213"/>
                </a:lnTo>
                <a:lnTo>
                  <a:pt x="1023797" y="800163"/>
                </a:lnTo>
                <a:lnTo>
                  <a:pt x="1020572" y="803402"/>
                </a:lnTo>
                <a:lnTo>
                  <a:pt x="1016609" y="803402"/>
                </a:lnTo>
                <a:close/>
              </a:path>
            </a:pathLst>
          </a:custGeom>
          <a:ln w="3175">
            <a:solidFill>
              <a:srgbClr val="808080"/>
            </a:solidFill>
          </a:ln>
        </p:spPr>
        <p:txBody>
          <a:bodyPr wrap="square" lIns="0" tIns="0" rIns="0" bIns="0" rtlCol="0"/>
          <a:p/>
        </p:txBody>
      </p:sp>
      <p:sp>
        <p:nvSpPr>
          <p:cNvPr id="6" name="object 6"/>
          <p:cNvSpPr/>
          <p:nvPr/>
        </p:nvSpPr>
        <p:spPr>
          <a:xfrm>
            <a:off x="2999932" y="1935928"/>
            <a:ext cx="1024255" cy="803910"/>
          </a:xfrm>
          <a:custGeom>
            <a:avLst/>
            <a:gdLst/>
            <a:ahLst/>
            <a:cxnLst/>
            <a:rect l="l" t="t" r="r" b="b"/>
            <a:pathLst>
              <a:path w="1024254" h="803910">
                <a:moveTo>
                  <a:pt x="1016609" y="803402"/>
                </a:moveTo>
                <a:lnTo>
                  <a:pt x="7200" y="803402"/>
                </a:lnTo>
                <a:lnTo>
                  <a:pt x="3238" y="803402"/>
                </a:lnTo>
                <a:lnTo>
                  <a:pt x="0" y="800163"/>
                </a:lnTo>
                <a:lnTo>
                  <a:pt x="0" y="796213"/>
                </a:lnTo>
                <a:lnTo>
                  <a:pt x="0" y="7213"/>
                </a:lnTo>
                <a:lnTo>
                  <a:pt x="0" y="3238"/>
                </a:lnTo>
                <a:lnTo>
                  <a:pt x="3238" y="0"/>
                </a:lnTo>
                <a:lnTo>
                  <a:pt x="7200" y="0"/>
                </a:lnTo>
                <a:lnTo>
                  <a:pt x="1016609" y="0"/>
                </a:lnTo>
                <a:lnTo>
                  <a:pt x="1020572" y="0"/>
                </a:lnTo>
                <a:lnTo>
                  <a:pt x="1023797" y="3238"/>
                </a:lnTo>
                <a:lnTo>
                  <a:pt x="1023797" y="7213"/>
                </a:lnTo>
                <a:lnTo>
                  <a:pt x="1023797" y="796213"/>
                </a:lnTo>
                <a:lnTo>
                  <a:pt x="1023797" y="800163"/>
                </a:lnTo>
                <a:lnTo>
                  <a:pt x="1020572" y="803402"/>
                </a:lnTo>
                <a:lnTo>
                  <a:pt x="1016609" y="803402"/>
                </a:lnTo>
                <a:close/>
              </a:path>
            </a:pathLst>
          </a:custGeom>
          <a:ln w="3175">
            <a:solidFill>
              <a:srgbClr val="808080"/>
            </a:solidFill>
          </a:ln>
        </p:spPr>
        <p:txBody>
          <a:bodyPr wrap="square" lIns="0" tIns="0" rIns="0" bIns="0" rtlCol="0"/>
          <a:p/>
        </p:txBody>
      </p:sp>
      <p:grpSp>
        <p:nvGrpSpPr>
          <p:cNvPr id="1073742885" name="组合 1073742884"/>
          <p:cNvGrpSpPr/>
          <p:nvPr/>
        </p:nvGrpSpPr>
        <p:grpSpPr>
          <a:xfrm>
            <a:off x="959485" y="2094865"/>
            <a:ext cx="681355" cy="486410"/>
            <a:chOff x="0" y="0"/>
            <a:chExt cx="3461" cy="2552"/>
          </a:xfrm>
        </p:grpSpPr>
        <p:sp>
          <p:nvSpPr>
            <p:cNvPr id="1073742886" name="矩形 1073742885"/>
            <p:cNvSpPr/>
            <p:nvPr/>
          </p:nvSpPr>
          <p:spPr>
            <a:xfrm>
              <a:off x="0" y="0"/>
              <a:ext cx="3461" cy="255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1073742887" name="图片 107374288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2" y="203"/>
              <a:ext cx="1982" cy="214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</p:pic>
      </p:grpSp>
      <p:grpSp>
        <p:nvGrpSpPr>
          <p:cNvPr id="1073742888" name="组合 1073742887"/>
          <p:cNvGrpSpPr/>
          <p:nvPr/>
        </p:nvGrpSpPr>
        <p:grpSpPr>
          <a:xfrm>
            <a:off x="1994535" y="2042160"/>
            <a:ext cx="787400" cy="617220"/>
            <a:chOff x="567" y="422"/>
            <a:chExt cx="3461" cy="2552"/>
          </a:xfrm>
        </p:grpSpPr>
        <p:sp>
          <p:nvSpPr>
            <p:cNvPr id="1073742889" name="矩形 1073742888"/>
            <p:cNvSpPr/>
            <p:nvPr/>
          </p:nvSpPr>
          <p:spPr>
            <a:xfrm>
              <a:off x="566" y="421"/>
              <a:ext cx="3461" cy="255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1073742890" name="图片 107374288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4" y="801"/>
              <a:ext cx="3124" cy="2093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</p:pic>
      </p:grpSp>
      <p:grpSp>
        <p:nvGrpSpPr>
          <p:cNvPr id="1073742882" name="组合 1073742881"/>
          <p:cNvGrpSpPr/>
          <p:nvPr/>
        </p:nvGrpSpPr>
        <p:grpSpPr>
          <a:xfrm>
            <a:off x="3057525" y="2038350"/>
            <a:ext cx="908685" cy="688340"/>
            <a:chOff x="0" y="0"/>
            <a:chExt cx="3461" cy="2552"/>
          </a:xfrm>
        </p:grpSpPr>
        <p:sp>
          <p:nvSpPr>
            <p:cNvPr id="1073742883" name="矩形 1073742882"/>
            <p:cNvSpPr/>
            <p:nvPr/>
          </p:nvSpPr>
          <p:spPr>
            <a:xfrm>
              <a:off x="0" y="0"/>
              <a:ext cx="3461" cy="255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1073742884" name="图片 107374288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7" y="517"/>
              <a:ext cx="1976" cy="156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</p:pic>
      </p:grpSp>
      <p:pic>
        <p:nvPicPr>
          <p:cNvPr id="965" name="图片 9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3535" y="1944370"/>
            <a:ext cx="1072515" cy="79502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71" name="object 4"/>
          <p:cNvSpPr/>
          <p:nvPr/>
        </p:nvSpPr>
        <p:spPr>
          <a:xfrm>
            <a:off x="5368290" y="1939925"/>
            <a:ext cx="1085215" cy="803910"/>
          </a:xfrm>
          <a:custGeom>
            <a:avLst/>
            <a:gdLst/>
            <a:ahLst/>
            <a:cxnLst/>
            <a:rect l="l" t="t" r="r" b="b"/>
            <a:pathLst>
              <a:path w="1024255" h="803910">
                <a:moveTo>
                  <a:pt x="1016609" y="803402"/>
                </a:moveTo>
                <a:lnTo>
                  <a:pt x="7213" y="803402"/>
                </a:lnTo>
                <a:lnTo>
                  <a:pt x="3238" y="803402"/>
                </a:lnTo>
                <a:lnTo>
                  <a:pt x="0" y="800163"/>
                </a:lnTo>
                <a:lnTo>
                  <a:pt x="0" y="796213"/>
                </a:lnTo>
                <a:lnTo>
                  <a:pt x="0" y="7213"/>
                </a:lnTo>
                <a:lnTo>
                  <a:pt x="0" y="3238"/>
                </a:lnTo>
                <a:lnTo>
                  <a:pt x="3238" y="0"/>
                </a:lnTo>
                <a:lnTo>
                  <a:pt x="7213" y="0"/>
                </a:lnTo>
                <a:lnTo>
                  <a:pt x="1016609" y="0"/>
                </a:lnTo>
                <a:lnTo>
                  <a:pt x="1020572" y="0"/>
                </a:lnTo>
                <a:lnTo>
                  <a:pt x="1023810" y="3238"/>
                </a:lnTo>
                <a:lnTo>
                  <a:pt x="1023810" y="7213"/>
                </a:lnTo>
                <a:lnTo>
                  <a:pt x="1023810" y="796213"/>
                </a:lnTo>
                <a:lnTo>
                  <a:pt x="1023810" y="800163"/>
                </a:lnTo>
                <a:lnTo>
                  <a:pt x="1020572" y="803402"/>
                </a:lnTo>
                <a:lnTo>
                  <a:pt x="1016609" y="803402"/>
                </a:lnTo>
                <a:close/>
              </a:path>
            </a:pathLst>
          </a:custGeom>
          <a:ln w="3175">
            <a:solidFill>
              <a:srgbClr val="808080"/>
            </a:solidFill>
          </a:ln>
        </p:spPr>
        <p:txBody>
          <a:bodyPr wrap="square" lIns="0" tIns="0" rIns="0" bIns="0" rtlCol="0"/>
          <a:p/>
        </p:txBody>
      </p:sp>
      <p:pic>
        <p:nvPicPr>
          <p:cNvPr id="972" name="图片 97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3530" y="1995170"/>
            <a:ext cx="1007745" cy="729615"/>
          </a:xfrm>
          <a:prstGeom prst="rect">
            <a:avLst/>
          </a:prstGeom>
        </p:spPr>
      </p:pic>
      <p:sp>
        <p:nvSpPr>
          <p:cNvPr id="955" name="object 955"/>
          <p:cNvSpPr txBox="1"/>
          <p:nvPr/>
        </p:nvSpPr>
        <p:spPr>
          <a:xfrm>
            <a:off x="2467061" y="3947945"/>
            <a:ext cx="2270760" cy="1803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1100" spc="-10" dirty="0">
                <a:solidFill>
                  <a:srgbClr val="FCFAFA"/>
                </a:solidFill>
                <a:latin typeface="Tahoma" panose="020B0604030504040204"/>
                <a:cs typeface="Tahoma" panose="020B0604030504040204"/>
              </a:rPr>
              <a:t>Advantages </a:t>
            </a:r>
            <a:r>
              <a:rPr sz="1100" spc="20" dirty="0">
                <a:solidFill>
                  <a:srgbClr val="FCFAFA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1100" spc="-80" dirty="0">
                <a:solidFill>
                  <a:srgbClr val="FCFAF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100" spc="20" dirty="0">
                <a:solidFill>
                  <a:srgbClr val="FCFAFA"/>
                </a:solidFill>
                <a:latin typeface="Tahoma" panose="020B0604030504040204"/>
                <a:cs typeface="Tahoma" panose="020B0604030504040204"/>
              </a:rPr>
              <a:t>L</a:t>
            </a:r>
            <a:r>
              <a:rPr lang="en-US" sz="1100" spc="20" dirty="0">
                <a:solidFill>
                  <a:srgbClr val="FCFAFA"/>
                </a:solidFill>
                <a:latin typeface="Tahoma" panose="020B0604030504040204"/>
                <a:cs typeface="Tahoma" panose="020B0604030504040204"/>
              </a:rPr>
              <a:t>ithium</a:t>
            </a:r>
            <a:r>
              <a:rPr sz="1100" spc="-75" dirty="0">
                <a:solidFill>
                  <a:srgbClr val="FCFAF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100" spc="-5" dirty="0">
                <a:solidFill>
                  <a:srgbClr val="FCFAFA"/>
                </a:solidFill>
                <a:latin typeface="Tahoma" panose="020B0604030504040204"/>
                <a:cs typeface="Tahoma" panose="020B0604030504040204"/>
              </a:rPr>
              <a:t>Battery</a:t>
            </a:r>
            <a:endParaRPr sz="1100">
              <a:latin typeface="Tahoma" panose="020B0604030504040204"/>
              <a:cs typeface="Tahoma" panose="020B0604030504040204"/>
            </a:endParaRPr>
          </a:p>
        </p:txBody>
      </p:sp>
      <p:pic>
        <p:nvPicPr>
          <p:cNvPr id="2" name="图片 9" descr="0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3029585"/>
            <a:ext cx="5270500" cy="26784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43815" y="5626100"/>
            <a:ext cx="7407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>
                <a:latin typeface="Tahoma" panose="020B0604030504040204" charset="0"/>
                <a:cs typeface="Tahoma" panose="020B0604030504040204" charset="0"/>
              </a:rPr>
              <a:t>Lithium-ion solar batteries have a significantly higher cycle life than lead acid batteries do in deep discharge applications. </a:t>
            </a:r>
            <a:endParaRPr lang="zh-CN" altLang="en-US" sz="900">
              <a:latin typeface="Tahoma" panose="020B0604030504040204" charset="0"/>
              <a:cs typeface="Tahoma" panose="020B0604030504040204" charset="0"/>
            </a:endParaRPr>
          </a:p>
          <a:p>
            <a:r>
              <a:rPr lang="zh-CN" altLang="en-US" sz="900">
                <a:latin typeface="Tahoma" panose="020B0604030504040204" charset="0"/>
                <a:cs typeface="Tahoma" panose="020B0604030504040204" charset="0"/>
              </a:rPr>
              <a:t>This means that lithium-ion batteries can support a higher number of complete charge/discharge cycles before their capacity falls under 80%.</a:t>
            </a:r>
            <a:endParaRPr lang="zh-CN" altLang="en-US" sz="900">
              <a:latin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12" name="image4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4945" y="6381750"/>
            <a:ext cx="3244850" cy="1651635"/>
          </a:xfrm>
          <a:prstGeom prst="rect">
            <a:avLst/>
          </a:prstGeom>
        </p:spPr>
      </p:pic>
      <p:pic>
        <p:nvPicPr>
          <p:cNvPr id="13" name="image5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78263" y="6381433"/>
            <a:ext cx="3259455" cy="1651635"/>
          </a:xfrm>
          <a:prstGeom prst="rect">
            <a:avLst/>
          </a:prstGeom>
        </p:spPr>
      </p:pic>
      <p:pic>
        <p:nvPicPr>
          <p:cNvPr id="14" name="image6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02460" y="8257540"/>
            <a:ext cx="3237230" cy="1645920"/>
          </a:xfrm>
          <a:prstGeom prst="rect">
            <a:avLst/>
          </a:prstGeom>
        </p:spPr>
      </p:pic>
      <p:sp>
        <p:nvSpPr>
          <p:cNvPr id="15" name="object 954"/>
          <p:cNvSpPr/>
          <p:nvPr/>
        </p:nvSpPr>
        <p:spPr>
          <a:xfrm>
            <a:off x="2353082" y="2821806"/>
            <a:ext cx="2498725" cy="299085"/>
          </a:xfrm>
          <a:custGeom>
            <a:avLst/>
            <a:gdLst/>
            <a:ahLst/>
            <a:cxnLst/>
            <a:rect l="l" t="t" r="r" b="b"/>
            <a:pathLst>
              <a:path w="2498725" h="299085">
                <a:moveTo>
                  <a:pt x="2354249" y="0"/>
                </a:moveTo>
                <a:lnTo>
                  <a:pt x="144005" y="0"/>
                </a:lnTo>
                <a:lnTo>
                  <a:pt x="98617" y="7372"/>
                </a:lnTo>
                <a:lnTo>
                  <a:pt x="59102" y="27876"/>
                </a:lnTo>
                <a:lnTo>
                  <a:pt x="27881" y="59094"/>
                </a:lnTo>
                <a:lnTo>
                  <a:pt x="7373" y="98605"/>
                </a:lnTo>
                <a:lnTo>
                  <a:pt x="0" y="143992"/>
                </a:lnTo>
                <a:lnTo>
                  <a:pt x="0" y="154724"/>
                </a:lnTo>
                <a:lnTo>
                  <a:pt x="7373" y="200112"/>
                </a:lnTo>
                <a:lnTo>
                  <a:pt x="27881" y="239627"/>
                </a:lnTo>
                <a:lnTo>
                  <a:pt x="59102" y="270848"/>
                </a:lnTo>
                <a:lnTo>
                  <a:pt x="98617" y="291355"/>
                </a:lnTo>
                <a:lnTo>
                  <a:pt x="144005" y="298729"/>
                </a:lnTo>
                <a:lnTo>
                  <a:pt x="2354249" y="298729"/>
                </a:lnTo>
                <a:lnTo>
                  <a:pt x="2399636" y="291355"/>
                </a:lnTo>
                <a:lnTo>
                  <a:pt x="2439148" y="270848"/>
                </a:lnTo>
                <a:lnTo>
                  <a:pt x="2470365" y="239627"/>
                </a:lnTo>
                <a:lnTo>
                  <a:pt x="2490870" y="200112"/>
                </a:lnTo>
                <a:lnTo>
                  <a:pt x="2498242" y="154724"/>
                </a:lnTo>
                <a:lnTo>
                  <a:pt x="2498242" y="143992"/>
                </a:lnTo>
                <a:lnTo>
                  <a:pt x="2490870" y="98605"/>
                </a:lnTo>
                <a:lnTo>
                  <a:pt x="2470365" y="59094"/>
                </a:lnTo>
                <a:lnTo>
                  <a:pt x="2439148" y="27876"/>
                </a:lnTo>
                <a:lnTo>
                  <a:pt x="2399636" y="7372"/>
                </a:lnTo>
                <a:lnTo>
                  <a:pt x="2354249" y="0"/>
                </a:lnTo>
                <a:close/>
              </a:path>
            </a:pathLst>
          </a:custGeom>
          <a:solidFill>
            <a:srgbClr val="474747"/>
          </a:solidFill>
        </p:spPr>
        <p:txBody>
          <a:bodyPr wrap="square" lIns="0" tIns="0" rIns="0" bIns="0" rtlCol="0"/>
          <a:p/>
        </p:txBody>
      </p:sp>
      <p:sp>
        <p:nvSpPr>
          <p:cNvPr id="16" name="object 955"/>
          <p:cNvSpPr txBox="1"/>
          <p:nvPr/>
        </p:nvSpPr>
        <p:spPr>
          <a:xfrm>
            <a:off x="2693756" y="2860825"/>
            <a:ext cx="2270760" cy="1803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1100" spc="-10" dirty="0">
                <a:solidFill>
                  <a:srgbClr val="FCFAFA"/>
                </a:solidFill>
                <a:latin typeface="Tahoma" panose="020B0604030504040204"/>
                <a:cs typeface="Tahoma" panose="020B0604030504040204"/>
              </a:rPr>
              <a:t>Advantages </a:t>
            </a:r>
            <a:r>
              <a:rPr sz="1100" spc="20" dirty="0">
                <a:solidFill>
                  <a:srgbClr val="FCFAFA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1100" spc="-80" dirty="0">
                <a:solidFill>
                  <a:srgbClr val="FCFAF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100" spc="20" dirty="0">
                <a:solidFill>
                  <a:srgbClr val="FCFAFA"/>
                </a:solidFill>
                <a:latin typeface="Tahoma" panose="020B0604030504040204"/>
                <a:cs typeface="Tahoma" panose="020B0604030504040204"/>
              </a:rPr>
              <a:t>L</a:t>
            </a:r>
            <a:r>
              <a:rPr lang="en-US" sz="1100" spc="20" dirty="0">
                <a:solidFill>
                  <a:srgbClr val="FCFAFA"/>
                </a:solidFill>
                <a:latin typeface="Tahoma" panose="020B0604030504040204"/>
                <a:cs typeface="Tahoma" panose="020B0604030504040204"/>
              </a:rPr>
              <a:t>ithium</a:t>
            </a:r>
            <a:r>
              <a:rPr sz="1100" spc="-75" dirty="0">
                <a:solidFill>
                  <a:srgbClr val="FCFAF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100" spc="-5" dirty="0">
                <a:solidFill>
                  <a:srgbClr val="FCFAFA"/>
                </a:solidFill>
                <a:latin typeface="Tahoma" panose="020B0604030504040204"/>
                <a:cs typeface="Tahoma" panose="020B0604030504040204"/>
              </a:rPr>
              <a:t>Battery</a:t>
            </a:r>
            <a:endParaRPr sz="11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7" name="object 954"/>
          <p:cNvSpPr/>
          <p:nvPr/>
        </p:nvSpPr>
        <p:spPr>
          <a:xfrm>
            <a:off x="2403882" y="5996806"/>
            <a:ext cx="2498725" cy="299085"/>
          </a:xfrm>
          <a:custGeom>
            <a:avLst/>
            <a:gdLst/>
            <a:ahLst/>
            <a:cxnLst/>
            <a:rect l="l" t="t" r="r" b="b"/>
            <a:pathLst>
              <a:path w="2498725" h="299085">
                <a:moveTo>
                  <a:pt x="2354249" y="0"/>
                </a:moveTo>
                <a:lnTo>
                  <a:pt x="144005" y="0"/>
                </a:lnTo>
                <a:lnTo>
                  <a:pt x="98617" y="7372"/>
                </a:lnTo>
                <a:lnTo>
                  <a:pt x="59102" y="27876"/>
                </a:lnTo>
                <a:lnTo>
                  <a:pt x="27881" y="59094"/>
                </a:lnTo>
                <a:lnTo>
                  <a:pt x="7373" y="98605"/>
                </a:lnTo>
                <a:lnTo>
                  <a:pt x="0" y="143992"/>
                </a:lnTo>
                <a:lnTo>
                  <a:pt x="0" y="154724"/>
                </a:lnTo>
                <a:lnTo>
                  <a:pt x="7373" y="200112"/>
                </a:lnTo>
                <a:lnTo>
                  <a:pt x="27881" y="239627"/>
                </a:lnTo>
                <a:lnTo>
                  <a:pt x="59102" y="270848"/>
                </a:lnTo>
                <a:lnTo>
                  <a:pt x="98617" y="291355"/>
                </a:lnTo>
                <a:lnTo>
                  <a:pt x="144005" y="298729"/>
                </a:lnTo>
                <a:lnTo>
                  <a:pt x="2354249" y="298729"/>
                </a:lnTo>
                <a:lnTo>
                  <a:pt x="2399636" y="291355"/>
                </a:lnTo>
                <a:lnTo>
                  <a:pt x="2439148" y="270848"/>
                </a:lnTo>
                <a:lnTo>
                  <a:pt x="2470365" y="239627"/>
                </a:lnTo>
                <a:lnTo>
                  <a:pt x="2490870" y="200112"/>
                </a:lnTo>
                <a:lnTo>
                  <a:pt x="2498242" y="154724"/>
                </a:lnTo>
                <a:lnTo>
                  <a:pt x="2498242" y="143992"/>
                </a:lnTo>
                <a:lnTo>
                  <a:pt x="2490870" y="98605"/>
                </a:lnTo>
                <a:lnTo>
                  <a:pt x="2470365" y="59094"/>
                </a:lnTo>
                <a:lnTo>
                  <a:pt x="2439148" y="27876"/>
                </a:lnTo>
                <a:lnTo>
                  <a:pt x="2399636" y="7372"/>
                </a:lnTo>
                <a:lnTo>
                  <a:pt x="2354249" y="0"/>
                </a:lnTo>
                <a:close/>
              </a:path>
            </a:pathLst>
          </a:custGeom>
          <a:solidFill>
            <a:srgbClr val="474747"/>
          </a:solidFill>
        </p:spPr>
        <p:txBody>
          <a:bodyPr wrap="square" lIns="0" tIns="0" rIns="0" bIns="0" rtlCol="0"/>
          <a:p/>
        </p:txBody>
      </p:sp>
      <p:sp>
        <p:nvSpPr>
          <p:cNvPr id="18" name="object 955"/>
          <p:cNvSpPr txBox="1"/>
          <p:nvPr/>
        </p:nvSpPr>
        <p:spPr>
          <a:xfrm>
            <a:off x="2744556" y="6035825"/>
            <a:ext cx="2270760" cy="1803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1100" spc="-10" dirty="0">
                <a:solidFill>
                  <a:srgbClr val="FCFAFA"/>
                </a:solidFill>
                <a:latin typeface="Tahoma" panose="020B0604030504040204"/>
                <a:cs typeface="Tahoma" panose="020B0604030504040204"/>
              </a:rPr>
              <a:t>               Functions</a:t>
            </a:r>
            <a:endParaRPr lang="en-US" sz="11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01065" y="7981950"/>
            <a:ext cx="20802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latin typeface="Tahoma" panose="020B0604030504040204" charset="0"/>
                <a:cs typeface="Tahoma" panose="020B0604030504040204" charset="0"/>
              </a:rPr>
              <a:t>Human body induction</a:t>
            </a:r>
            <a:endParaRPr lang="en-US" altLang="zh-CN" sz="1200">
              <a:latin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737735" y="7981950"/>
            <a:ext cx="20802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latin typeface="Tahoma" panose="020B0604030504040204" charset="0"/>
                <a:cs typeface="Tahoma" panose="020B0604030504040204" charset="0"/>
              </a:rPr>
              <a:t>Timer &amp; Light control</a:t>
            </a:r>
            <a:endParaRPr lang="en-US" altLang="zh-CN" sz="1200">
              <a:latin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695575" y="9909810"/>
            <a:ext cx="20802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latin typeface="Tahoma" panose="020B0604030504040204" charset="0"/>
                <a:cs typeface="Tahoma" panose="020B0604030504040204" charset="0"/>
              </a:rPr>
              <a:t>Cell phone APP Control</a:t>
            </a:r>
            <a:endParaRPr lang="en-US" altLang="zh-CN" sz="1200">
              <a:latin typeface="Tahoma" panose="020B0604030504040204" charset="0"/>
              <a:cs typeface="Tahoma" panose="020B060403050404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>
            <a:alphaModFix amt="1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 1_7_副本"/>
          <p:cNvPicPr>
            <a:picLocks noChangeAspect="1"/>
          </p:cNvPicPr>
          <p:nvPr/>
        </p:nvPicPr>
        <p:blipFill>
          <a:blip r:embed="rId2"/>
          <a:srcRect l="-4074" t="-509" r="-8793" b="-4820"/>
          <a:stretch>
            <a:fillRect/>
          </a:stretch>
        </p:blipFill>
        <p:spPr>
          <a:xfrm>
            <a:off x="1435100" y="2443480"/>
            <a:ext cx="5062855" cy="5201920"/>
          </a:xfrm>
          <a:prstGeom prst="hexagon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317500" y="70485"/>
            <a:ext cx="1224280" cy="181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5" dirty="0">
                <a:solidFill>
                  <a:srgbClr val="2D2D2D"/>
                </a:solidFill>
                <a:latin typeface="Tahoma" panose="020B0604030504040204"/>
                <a:cs typeface="Tahoma" panose="020B0604030504040204"/>
              </a:rPr>
              <a:t>Application</a:t>
            </a:r>
            <a:r>
              <a:rPr sz="1100" spc="-100" dirty="0">
                <a:solidFill>
                  <a:srgbClr val="2D2D2D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100" spc="10" dirty="0">
                <a:solidFill>
                  <a:srgbClr val="2D2D2D"/>
                </a:solidFill>
                <a:latin typeface="Tahoma" panose="020B0604030504040204"/>
                <a:cs typeface="Tahoma" panose="020B0604030504040204"/>
              </a:rPr>
              <a:t>Photos</a:t>
            </a:r>
            <a:endParaRPr sz="11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6271" y="313969"/>
            <a:ext cx="952500" cy="0"/>
          </a:xfrm>
          <a:custGeom>
            <a:avLst/>
            <a:gdLst/>
            <a:ahLst/>
            <a:cxnLst/>
            <a:rect l="l" t="t" r="r" b="b"/>
            <a:pathLst>
              <a:path w="952500">
                <a:moveTo>
                  <a:pt x="0" y="0"/>
                </a:moveTo>
                <a:lnTo>
                  <a:pt x="952068" y="0"/>
                </a:lnTo>
              </a:path>
            </a:pathLst>
          </a:custGeom>
          <a:ln w="12700">
            <a:solidFill>
              <a:srgbClr val="FC1A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16257" y="262013"/>
            <a:ext cx="118770" cy="1038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79367" y="9758743"/>
            <a:ext cx="0" cy="126364"/>
          </a:xfrm>
          <a:custGeom>
            <a:avLst/>
            <a:gdLst/>
            <a:ahLst/>
            <a:cxnLst/>
            <a:rect l="l" t="t" r="r" b="b"/>
            <a:pathLst>
              <a:path h="126365">
                <a:moveTo>
                  <a:pt x="0" y="0"/>
                </a:moveTo>
                <a:lnTo>
                  <a:pt x="0" y="125996"/>
                </a:lnTo>
              </a:path>
            </a:pathLst>
          </a:custGeom>
          <a:ln w="12611">
            <a:solidFill>
              <a:srgbClr val="FC06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68498" y="9732193"/>
            <a:ext cx="172720" cy="16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30" dirty="0">
                <a:solidFill>
                  <a:srgbClr val="6D6E71"/>
                </a:solidFill>
                <a:latin typeface="Tahoma" panose="020B0604030504040204"/>
                <a:cs typeface="Tahoma" panose="020B0604030504040204"/>
              </a:rPr>
              <a:t> 7</a:t>
            </a:r>
            <a:endParaRPr sz="1000">
              <a:latin typeface="Tahoma" panose="020B0604030504040204"/>
              <a:cs typeface="Tahoma" panose="020B0604030504040204"/>
            </a:endParaRPr>
          </a:p>
        </p:txBody>
      </p:sp>
      <p:pic>
        <p:nvPicPr>
          <p:cNvPr id="39" name="image34.jpe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/>
          <a:srcRect t="1638" r="2366" b="685"/>
          <a:stretch>
            <a:fillRect/>
          </a:stretch>
        </p:blipFill>
        <p:spPr>
          <a:xfrm>
            <a:off x="59690" y="447675"/>
            <a:ext cx="3638550" cy="2028825"/>
          </a:xfrm>
          <a:prstGeom prst="roundRect">
            <a:avLst/>
          </a:prstGeom>
        </p:spPr>
      </p:pic>
      <p:pic>
        <p:nvPicPr>
          <p:cNvPr id="41" name="image35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71595" y="452755"/>
            <a:ext cx="3588385" cy="2001520"/>
          </a:xfrm>
          <a:prstGeom prst="roundRect">
            <a:avLst/>
          </a:prstGeom>
        </p:spPr>
      </p:pic>
      <p:pic>
        <p:nvPicPr>
          <p:cNvPr id="43" name="image36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325" y="7411085"/>
            <a:ext cx="3338830" cy="1860550"/>
          </a:xfrm>
          <a:prstGeom prst="roundRect">
            <a:avLst/>
          </a:prstGeom>
        </p:spPr>
      </p:pic>
      <p:pic>
        <p:nvPicPr>
          <p:cNvPr id="45" name="image37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17988" y="7410768"/>
            <a:ext cx="3338195" cy="1859915"/>
          </a:xfrm>
          <a:prstGeom prst="round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279" y="1269885"/>
            <a:ext cx="6851451" cy="397111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5072" y="533944"/>
            <a:ext cx="101091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0" dirty="0">
                <a:solidFill>
                  <a:srgbClr val="2D2D2D"/>
                </a:solidFill>
                <a:latin typeface="Tahoma" panose="020B0604030504040204"/>
                <a:cs typeface="Tahoma" panose="020B0604030504040204"/>
              </a:rPr>
              <a:t>Warranty</a:t>
            </a:r>
            <a:r>
              <a:rPr sz="1100" spc="-110" dirty="0">
                <a:solidFill>
                  <a:srgbClr val="2D2D2D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100" dirty="0">
                <a:solidFill>
                  <a:srgbClr val="2D2D2D"/>
                </a:solidFill>
                <a:latin typeface="Tahoma" panose="020B0604030504040204"/>
                <a:cs typeface="Tahoma" panose="020B0604030504040204"/>
              </a:rPr>
              <a:t>Letter</a:t>
            </a:r>
            <a:endParaRPr sz="11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0189" y="777656"/>
            <a:ext cx="1040130" cy="0"/>
          </a:xfrm>
          <a:custGeom>
            <a:avLst/>
            <a:gdLst/>
            <a:ahLst/>
            <a:cxnLst/>
            <a:rect l="l" t="t" r="r" b="b"/>
            <a:pathLst>
              <a:path w="1040130">
                <a:moveTo>
                  <a:pt x="0" y="0"/>
                </a:moveTo>
                <a:lnTo>
                  <a:pt x="1039520" y="0"/>
                </a:lnTo>
              </a:path>
            </a:pathLst>
          </a:custGeom>
          <a:ln w="12700">
            <a:solidFill>
              <a:srgbClr val="FC1A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11443" y="725712"/>
            <a:ext cx="118770" cy="1038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48345" y="921443"/>
            <a:ext cx="2056764" cy="348615"/>
          </a:xfrm>
          <a:custGeom>
            <a:avLst/>
            <a:gdLst/>
            <a:ahLst/>
            <a:cxnLst/>
            <a:rect l="l" t="t" r="r" b="b"/>
            <a:pathLst>
              <a:path w="2056765" h="348615">
                <a:moveTo>
                  <a:pt x="2056384" y="0"/>
                </a:moveTo>
                <a:lnTo>
                  <a:pt x="0" y="0"/>
                </a:lnTo>
                <a:lnTo>
                  <a:pt x="330034" y="348437"/>
                </a:lnTo>
                <a:lnTo>
                  <a:pt x="2056384" y="348437"/>
                </a:lnTo>
                <a:lnTo>
                  <a:pt x="2056384" y="0"/>
                </a:lnTo>
                <a:close/>
              </a:path>
            </a:pathLst>
          </a:custGeom>
          <a:solidFill>
            <a:srgbClr val="BE1A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7106" y="1016698"/>
            <a:ext cx="4654550" cy="0"/>
          </a:xfrm>
          <a:custGeom>
            <a:avLst/>
            <a:gdLst/>
            <a:ahLst/>
            <a:cxnLst/>
            <a:rect l="l" t="t" r="r" b="b"/>
            <a:pathLst>
              <a:path w="4654550">
                <a:moveTo>
                  <a:pt x="0" y="0"/>
                </a:moveTo>
                <a:lnTo>
                  <a:pt x="4654270" y="0"/>
                </a:lnTo>
              </a:path>
            </a:pathLst>
          </a:custGeom>
          <a:ln w="63500">
            <a:solidFill>
              <a:srgbClr val="BE1A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881880" y="809625"/>
            <a:ext cx="2193925" cy="315595"/>
          </a:xfrm>
          <a:custGeom>
            <a:avLst/>
            <a:gdLst/>
            <a:ahLst/>
            <a:cxnLst/>
            <a:rect l="l" t="t" r="r" b="b"/>
            <a:pathLst>
              <a:path w="2005965" h="315594">
                <a:moveTo>
                  <a:pt x="2005609" y="0"/>
                </a:moveTo>
                <a:lnTo>
                  <a:pt x="330034" y="0"/>
                </a:lnTo>
                <a:lnTo>
                  <a:pt x="0" y="315137"/>
                </a:lnTo>
                <a:lnTo>
                  <a:pt x="2005609" y="315137"/>
                </a:lnTo>
                <a:lnTo>
                  <a:pt x="2005609" y="0"/>
                </a:lnTo>
                <a:close/>
              </a:path>
            </a:pathLst>
          </a:custGeom>
          <a:solidFill>
            <a:srgbClr val="3B37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224780" y="848995"/>
            <a:ext cx="2227580" cy="2368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b="1" spc="-60" dirty="0">
                <a:solidFill>
                  <a:srgbClr val="FCFAFA"/>
                </a:solidFill>
                <a:latin typeface="Arial" panose="020B0604020202020204"/>
                <a:cs typeface="Arial" panose="020B0604020202020204"/>
              </a:rPr>
              <a:t>3 </a:t>
            </a:r>
            <a:r>
              <a:rPr sz="1450" b="1" spc="-225" dirty="0">
                <a:solidFill>
                  <a:srgbClr val="FCFAFA"/>
                </a:solidFill>
                <a:latin typeface="Arial" panose="020B0604020202020204"/>
                <a:cs typeface="Arial" panose="020B0604020202020204"/>
              </a:rPr>
              <a:t>Y E A R S</a:t>
            </a:r>
            <a:r>
              <a:rPr sz="1450" b="1" spc="-315" dirty="0">
                <a:solidFill>
                  <a:srgbClr val="FCFAFA"/>
                </a:solidFill>
                <a:latin typeface="Arial" panose="020B0604020202020204"/>
                <a:cs typeface="Arial" panose="020B0604020202020204"/>
              </a:rPr>
              <a:t>   </a:t>
            </a:r>
            <a:r>
              <a:rPr sz="1450" b="1" spc="-180" dirty="0">
                <a:solidFill>
                  <a:srgbClr val="FCFAFA"/>
                </a:solidFill>
                <a:latin typeface="Arial" panose="020B0604020202020204"/>
                <a:cs typeface="Arial" panose="020B0604020202020204"/>
              </a:rPr>
              <a:t>W A R R A N TY</a:t>
            </a:r>
            <a:endParaRPr sz="14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81253" y="9735718"/>
            <a:ext cx="0" cy="126364"/>
          </a:xfrm>
          <a:custGeom>
            <a:avLst/>
            <a:gdLst/>
            <a:ahLst/>
            <a:cxnLst/>
            <a:rect l="l" t="t" r="r" b="b"/>
            <a:pathLst>
              <a:path h="126365">
                <a:moveTo>
                  <a:pt x="0" y="0"/>
                </a:moveTo>
                <a:lnTo>
                  <a:pt x="0" y="126009"/>
                </a:lnTo>
              </a:path>
            </a:pathLst>
          </a:custGeom>
          <a:ln w="12598">
            <a:solidFill>
              <a:srgbClr val="FC06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12090" y="5359400"/>
            <a:ext cx="7240270" cy="456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90" algn="just">
              <a:lnSpc>
                <a:spcPct val="100000"/>
              </a:lnSpc>
              <a:spcBef>
                <a:spcPts val="100"/>
              </a:spcBef>
            </a:pP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During</a:t>
            </a:r>
            <a:r>
              <a:rPr sz="800" spc="-5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800" spc="-5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ﬁrst</a:t>
            </a:r>
            <a:r>
              <a:rPr sz="800" spc="-5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three</a:t>
            </a:r>
            <a:r>
              <a:rPr sz="800" spc="-7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years,</a:t>
            </a:r>
            <a:r>
              <a:rPr sz="800" spc="-8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lang="en-US" sz="800" spc="-8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SINOLTECH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is</a:t>
            </a:r>
            <a:r>
              <a:rPr sz="800" spc="-5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committed</a:t>
            </a:r>
            <a:r>
              <a:rPr sz="800" spc="-5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2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to</a:t>
            </a:r>
            <a:r>
              <a:rPr sz="800" spc="-5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replace</a:t>
            </a:r>
            <a:r>
              <a:rPr sz="800" spc="-5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800" spc="-5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failed</a:t>
            </a:r>
            <a:r>
              <a:rPr sz="800" spc="-5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products</a:t>
            </a:r>
            <a:r>
              <a:rPr sz="800" spc="-5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and</a:t>
            </a:r>
            <a:r>
              <a:rPr sz="800" spc="-5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undertake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800" spc="-5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shipping</a:t>
            </a:r>
            <a:r>
              <a:rPr sz="800" spc="-5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cost,</a:t>
            </a:r>
            <a:r>
              <a:rPr sz="800" spc="-5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during</a:t>
            </a:r>
            <a:r>
              <a:rPr sz="800" spc="-5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800" spc="-5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2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4th</a:t>
            </a:r>
            <a:r>
              <a:rPr sz="800" spc="-5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and</a:t>
            </a:r>
            <a:r>
              <a:rPr sz="800" spc="-5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2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5th</a:t>
            </a:r>
            <a:r>
              <a:rPr sz="800" spc="-7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years,</a:t>
            </a:r>
            <a:r>
              <a:rPr sz="800" spc="-8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lang="en-US"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SINOLTECH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is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committed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2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to</a:t>
            </a:r>
            <a:r>
              <a:rPr sz="800" spc="-5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provide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spare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parts</a:t>
            </a:r>
            <a:r>
              <a:rPr sz="800" spc="-4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or</a:t>
            </a:r>
            <a:r>
              <a:rPr sz="800" spc="-6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complete</a:t>
            </a:r>
            <a:r>
              <a:rPr sz="800" spc="-5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product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for</a:t>
            </a:r>
            <a:r>
              <a:rPr sz="800" spc="-6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free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and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shipping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cost</a:t>
            </a:r>
            <a:r>
              <a:rPr sz="800" spc="-6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2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will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be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paid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at</a:t>
            </a:r>
            <a:r>
              <a:rPr sz="800" spc="-5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buyer’s</a:t>
            </a:r>
            <a:r>
              <a:rPr sz="800" spc="-4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expense.</a:t>
            </a:r>
            <a:endParaRPr sz="80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 panose="02020603050405020304"/>
              <a:cs typeface="Times New Roman" panose="02020603050405020304"/>
            </a:endParaRPr>
          </a:p>
          <a:p>
            <a:pPr marR="100330" algn="ctr">
              <a:lnSpc>
                <a:spcPct val="100000"/>
              </a:lnSpc>
            </a:pPr>
            <a:r>
              <a:rPr sz="2000" spc="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Warranty</a:t>
            </a:r>
            <a:r>
              <a:rPr sz="2000" spc="-23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spc="-5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Terms</a:t>
            </a:r>
            <a:endParaRPr sz="2000">
              <a:latin typeface="Tahoma" panose="020B0604030504040204"/>
              <a:cs typeface="Tahoma" panose="020B0604030504040204"/>
            </a:endParaRPr>
          </a:p>
          <a:p>
            <a:pPr marL="12700" marR="8890" algn="just">
              <a:lnSpc>
                <a:spcPct val="100000"/>
              </a:lnSpc>
              <a:spcBef>
                <a:spcPts val="1200"/>
              </a:spcBef>
            </a:pP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800" spc="-7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“Warranty</a:t>
            </a:r>
            <a:r>
              <a:rPr sz="800" spc="-9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Period”</a:t>
            </a:r>
            <a:r>
              <a:rPr sz="800" spc="-1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will</a:t>
            </a:r>
            <a:r>
              <a:rPr sz="800" spc="-7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begin</a:t>
            </a:r>
            <a:r>
              <a:rPr sz="800" spc="-7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at</a:t>
            </a:r>
            <a:r>
              <a:rPr sz="800" spc="-7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800" spc="-7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date</a:t>
            </a:r>
            <a:r>
              <a:rPr sz="800" spc="-7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800" spc="-9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original</a:t>
            </a:r>
            <a:r>
              <a:rPr sz="800" spc="-7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Product</a:t>
            </a:r>
            <a:r>
              <a:rPr sz="800" spc="-7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purchase</a:t>
            </a:r>
            <a:r>
              <a:rPr sz="800" spc="-7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form</a:t>
            </a:r>
            <a:r>
              <a:rPr sz="800" spc="-7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either</a:t>
            </a:r>
            <a:r>
              <a:rPr sz="800" spc="-114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lang="en-US" sz="800" spc="-114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SINOLTECH</a:t>
            </a:r>
            <a:r>
              <a:rPr sz="800" spc="-6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,</a:t>
            </a:r>
            <a:r>
              <a:rPr sz="800" spc="-7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or</a:t>
            </a:r>
            <a:r>
              <a:rPr sz="800" spc="-9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an</a:t>
            </a:r>
            <a:r>
              <a:rPr sz="800" spc="-7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authorized</a:t>
            </a:r>
            <a:r>
              <a:rPr sz="800" spc="-9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lang="en-US" sz="800" spc="3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SINOLTECH</a:t>
            </a:r>
            <a:r>
              <a:rPr sz="800" spc="-7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Distributor/Dealer. </a:t>
            </a:r>
            <a:r>
              <a:rPr lang="en-US"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SINOLTECH</a:t>
            </a:r>
            <a:r>
              <a:rPr sz="800" spc="3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will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repair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or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replace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product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covered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under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this warranty </a:t>
            </a:r>
            <a:r>
              <a:rPr sz="800" spc="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with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components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at </a:t>
            </a:r>
            <a:r>
              <a:rPr lang="en-US" sz="800" spc="2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SINOLTECH</a:t>
            </a:r>
            <a:r>
              <a:rPr sz="800" spc="2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’s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election or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discretion.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Advances in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technology </a:t>
            </a:r>
            <a:r>
              <a:rPr sz="800" spc="-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may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lead </a:t>
            </a:r>
            <a:r>
              <a:rPr sz="800" spc="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to 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“better</a:t>
            </a:r>
            <a:r>
              <a:rPr sz="800" spc="-7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or</a:t>
            </a:r>
            <a:r>
              <a:rPr sz="800" spc="-6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advanced”</a:t>
            </a:r>
            <a:r>
              <a:rPr sz="800" spc="-6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products</a:t>
            </a:r>
            <a:r>
              <a:rPr sz="800" spc="-5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being</a:t>
            </a:r>
            <a:r>
              <a:rPr sz="800" spc="-5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selected</a:t>
            </a:r>
            <a:r>
              <a:rPr sz="800" spc="-5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for</a:t>
            </a:r>
            <a:r>
              <a:rPr sz="800" spc="-6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replacement.</a:t>
            </a:r>
            <a:endParaRPr sz="80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Times New Roman" panose="02020603050405020304"/>
              <a:cs typeface="Times New Roman" panose="02020603050405020304"/>
            </a:endParaRPr>
          </a:p>
          <a:p>
            <a:pPr marL="12700" marR="8255" algn="just">
              <a:lnSpc>
                <a:spcPct val="100000"/>
              </a:lnSpc>
            </a:pP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This</a:t>
            </a:r>
            <a:r>
              <a:rPr sz="800" spc="-6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Warranty</a:t>
            </a:r>
            <a:r>
              <a:rPr sz="800" spc="-8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is</a:t>
            </a:r>
            <a:r>
              <a:rPr sz="800" spc="-6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further</a:t>
            </a:r>
            <a:r>
              <a:rPr sz="800" spc="-8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conditioned</a:t>
            </a:r>
            <a:r>
              <a:rPr sz="800" spc="-6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on</a:t>
            </a:r>
            <a:r>
              <a:rPr sz="800" spc="-6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800" spc="-6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purchaser</a:t>
            </a:r>
            <a:r>
              <a:rPr sz="800" spc="-8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contacting</a:t>
            </a:r>
            <a:r>
              <a:rPr sz="800" spc="-9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lang="en-US" sz="800" spc="3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SINOLTECH</a:t>
            </a:r>
            <a:r>
              <a:rPr sz="800" spc="-6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during</a:t>
            </a:r>
            <a:r>
              <a:rPr sz="800" spc="-6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800" spc="-8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warranty</a:t>
            </a:r>
            <a:r>
              <a:rPr sz="800" spc="-8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period</a:t>
            </a:r>
            <a:r>
              <a:rPr sz="800" spc="-6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between</a:t>
            </a:r>
            <a:r>
              <a:rPr sz="800" spc="-6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normal</a:t>
            </a:r>
            <a:r>
              <a:rPr sz="800" spc="-6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business</a:t>
            </a:r>
            <a:r>
              <a:rPr sz="800" spc="-6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hours</a:t>
            </a:r>
            <a:r>
              <a:rPr sz="800" spc="-6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to</a:t>
            </a:r>
            <a:r>
              <a:rPr sz="800" spc="-6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review</a:t>
            </a:r>
            <a:r>
              <a:rPr sz="800" spc="-8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800" spc="-6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issue and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initiate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the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Returned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Merchandise Authorization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(RMA) </a:t>
            </a:r>
            <a:r>
              <a:rPr sz="800" spc="-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process.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This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must be done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prior </a:t>
            </a:r>
            <a:r>
              <a:rPr sz="800" spc="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to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the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return </a:t>
            </a:r>
            <a:r>
              <a:rPr sz="800" spc="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of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any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defective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product. </a:t>
            </a:r>
            <a:r>
              <a:rPr sz="800" spc="2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Only </a:t>
            </a:r>
            <a:r>
              <a:rPr lang="en-US" sz="800" spc="3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SINOLTECH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manufactured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products </a:t>
            </a:r>
            <a:r>
              <a:rPr sz="800" spc="-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may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be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returned through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the </a:t>
            </a:r>
            <a:r>
              <a:rPr lang="en-US"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SINOLTECH</a:t>
            </a:r>
            <a:r>
              <a:rPr sz="800" spc="3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6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RMA </a:t>
            </a:r>
            <a:r>
              <a:rPr sz="800" spc="-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process. </a:t>
            </a:r>
            <a:r>
              <a:rPr sz="800" spc="4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No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defective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products, </a:t>
            </a:r>
            <a:r>
              <a:rPr lang="en-US" sz="800" spc="3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SINOLTECH</a:t>
            </a:r>
            <a:r>
              <a:rPr sz="800" spc="3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or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otherwise, </a:t>
            </a:r>
            <a:r>
              <a:rPr sz="800" spc="-3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It </a:t>
            </a:r>
            <a:r>
              <a:rPr sz="800" spc="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will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be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returned </a:t>
            </a:r>
            <a:r>
              <a:rPr sz="800" spc="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to </a:t>
            </a:r>
            <a:r>
              <a:rPr sz="800" spc="-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purchaser.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800" spc="-5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lang="en-US" sz="800" spc="3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SINOLTECH</a:t>
            </a:r>
            <a:r>
              <a:rPr sz="800" spc="-2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6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RMA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form</a:t>
            </a:r>
            <a:r>
              <a:rPr sz="800" spc="-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must</a:t>
            </a:r>
            <a:r>
              <a:rPr sz="800" spc="-2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be</a:t>
            </a:r>
            <a:r>
              <a:rPr sz="800" spc="-2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legible</a:t>
            </a:r>
            <a:r>
              <a:rPr sz="800" spc="-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and</a:t>
            </a:r>
            <a:r>
              <a:rPr sz="800" spc="-2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completed</a:t>
            </a:r>
            <a:r>
              <a:rPr sz="800" spc="-2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in</a:t>
            </a:r>
            <a:r>
              <a:rPr sz="800" spc="-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detail</a:t>
            </a:r>
            <a:r>
              <a:rPr sz="800" spc="-2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prior</a:t>
            </a:r>
            <a:r>
              <a:rPr sz="800" spc="-3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to</a:t>
            </a:r>
            <a:r>
              <a:rPr sz="800" spc="-2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approval</a:t>
            </a:r>
            <a:r>
              <a:rPr sz="800" spc="-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for</a:t>
            </a:r>
            <a:r>
              <a:rPr sz="800" spc="-3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return.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800" spc="-5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lang="en-US" sz="800" spc="3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SINOLTECH</a:t>
            </a:r>
            <a:r>
              <a:rPr sz="800" spc="-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Warranty</a:t>
            </a:r>
            <a:r>
              <a:rPr sz="800" spc="-4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is</a:t>
            </a:r>
            <a:r>
              <a:rPr sz="800" spc="-2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further</a:t>
            </a:r>
            <a:r>
              <a:rPr sz="800" spc="-3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conditioned 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and </a:t>
            </a:r>
            <a:r>
              <a:rPr sz="800" spc="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will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only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apply </a:t>
            </a:r>
            <a:r>
              <a:rPr sz="800" spc="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to </a:t>
            </a:r>
            <a:r>
              <a:rPr lang="en-US" sz="800" spc="3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SINOLTECH</a:t>
            </a:r>
            <a:r>
              <a:rPr sz="800" spc="3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products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that </a:t>
            </a:r>
            <a:r>
              <a:rPr sz="800" spc="-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are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properly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installed. This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includes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wiring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and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connection </a:t>
            </a:r>
            <a:r>
              <a:rPr sz="800" spc="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to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proper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approved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components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and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product working</a:t>
            </a:r>
            <a:r>
              <a:rPr sz="800" spc="-5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environments.</a:t>
            </a:r>
            <a:endParaRPr sz="80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Times New Roman" panose="02020603050405020304"/>
              <a:cs typeface="Times New Roman" panose="02020603050405020304"/>
            </a:endParaRPr>
          </a:p>
          <a:p>
            <a:pPr marL="12700" marR="6350" algn="just">
              <a:lnSpc>
                <a:spcPct val="100000"/>
              </a:lnSpc>
            </a:pP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This</a:t>
            </a:r>
            <a:r>
              <a:rPr sz="800" spc="-7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Warranty</a:t>
            </a:r>
            <a:r>
              <a:rPr sz="800" spc="-9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is</a:t>
            </a:r>
            <a:r>
              <a:rPr sz="800" spc="-9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void</a:t>
            </a:r>
            <a:r>
              <a:rPr sz="800" spc="-7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and</a:t>
            </a:r>
            <a:r>
              <a:rPr sz="800" spc="-7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does</a:t>
            </a:r>
            <a:r>
              <a:rPr sz="800" spc="-6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not</a:t>
            </a:r>
            <a:r>
              <a:rPr sz="800" spc="-7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apply</a:t>
            </a:r>
            <a:r>
              <a:rPr sz="800" spc="-9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to</a:t>
            </a:r>
            <a:r>
              <a:rPr sz="800" spc="-7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products</a:t>
            </a:r>
            <a:r>
              <a:rPr sz="800" spc="-6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that</a:t>
            </a:r>
            <a:r>
              <a:rPr sz="800" spc="-7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fail</a:t>
            </a:r>
            <a:r>
              <a:rPr sz="800" spc="-7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as</a:t>
            </a:r>
            <a:r>
              <a:rPr sz="800" spc="-7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2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800" spc="-6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result</a:t>
            </a:r>
            <a:r>
              <a:rPr sz="800" spc="-7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800" spc="-8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neglect,</a:t>
            </a:r>
            <a:r>
              <a:rPr sz="800" spc="-7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mistake,</a:t>
            </a:r>
            <a:r>
              <a:rPr sz="800" spc="-6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misuse,</a:t>
            </a:r>
            <a:r>
              <a:rPr sz="800" spc="-7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alteration,</a:t>
            </a:r>
            <a:r>
              <a:rPr sz="800" spc="-7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improper</a:t>
            </a:r>
            <a:r>
              <a:rPr sz="800" spc="-9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installation</a:t>
            </a:r>
            <a:r>
              <a:rPr sz="800" spc="-7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or</a:t>
            </a:r>
            <a:r>
              <a:rPr sz="800" spc="-8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implementation.</a:t>
            </a:r>
            <a:r>
              <a:rPr sz="800" spc="-9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endParaRPr sz="800" spc="-90" dirty="0">
              <a:solidFill>
                <a:srgbClr val="4F4E4E"/>
              </a:solidFill>
              <a:latin typeface="Tahoma" panose="020B0604030504040204"/>
              <a:cs typeface="Tahoma" panose="020B0604030504040204"/>
            </a:endParaRPr>
          </a:p>
          <a:p>
            <a:pPr marL="12700" marR="6350" algn="just">
              <a:lnSpc>
                <a:spcPct val="100000"/>
              </a:lnSpc>
            </a:pP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This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includes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but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is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not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limited </a:t>
            </a:r>
            <a:r>
              <a:rPr sz="800" spc="-2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to: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improper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wiring,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installation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under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improper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and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non-approved operating environments such </a:t>
            </a:r>
            <a:r>
              <a:rPr sz="800" spc="-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as </a:t>
            </a:r>
            <a:r>
              <a:rPr sz="800" spc="-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temperature,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humidity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or 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voltage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conditions; improper installation </a:t>
            </a:r>
            <a:r>
              <a:rPr sz="800" spc="-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using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components that </a:t>
            </a:r>
            <a:r>
              <a:rPr sz="800" spc="-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are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not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approved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or </a:t>
            </a:r>
            <a:r>
              <a:rPr sz="800" spc="-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are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not </a:t>
            </a:r>
            <a:r>
              <a:rPr lang="en-US"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  <a:sym typeface="+mn-ea"/>
              </a:rPr>
              <a:t>SINOLTECH</a:t>
            </a:r>
            <a:r>
              <a:rPr sz="800" spc="3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manufactured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products. Installation and </a:t>
            </a:r>
            <a:r>
              <a:rPr sz="800" spc="-2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usage </a:t>
            </a:r>
            <a:r>
              <a:rPr sz="800" spc="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of  </a:t>
            </a:r>
            <a:r>
              <a:rPr lang="en-US"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  <a:sym typeface="+mn-ea"/>
              </a:rPr>
              <a:t>SINOLTECH</a:t>
            </a:r>
            <a:r>
              <a:rPr sz="800" spc="-5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products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should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only</a:t>
            </a:r>
            <a:r>
              <a:rPr sz="800" spc="-6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be</a:t>
            </a:r>
            <a:r>
              <a:rPr sz="800" spc="-5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completed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in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association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and</a:t>
            </a:r>
            <a:r>
              <a:rPr sz="800" spc="-5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complete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knowledge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800" spc="-6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all</a:t>
            </a:r>
            <a:r>
              <a:rPr sz="800" spc="-5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necessary</a:t>
            </a:r>
            <a:r>
              <a:rPr sz="800" spc="-6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and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related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codes,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standards</a:t>
            </a:r>
            <a:endParaRPr sz="800">
              <a:latin typeface="Tahoma" panose="020B0604030504040204"/>
              <a:cs typeface="Tahoma" panose="020B0604030504040204"/>
            </a:endParaRPr>
          </a:p>
          <a:p>
            <a:pPr marL="12700" marR="5080" algn="just">
              <a:lnSpc>
                <a:spcPct val="100000"/>
              </a:lnSpc>
            </a:pP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and</a:t>
            </a:r>
            <a:r>
              <a:rPr sz="800" spc="-3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instructions</a:t>
            </a:r>
            <a:r>
              <a:rPr sz="800" spc="-3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installation.</a:t>
            </a:r>
            <a:r>
              <a:rPr sz="800" spc="-2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3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It</a:t>
            </a:r>
            <a:r>
              <a:rPr sz="800" spc="-3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is</a:t>
            </a:r>
            <a:r>
              <a:rPr sz="800" spc="-3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800" spc="-2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responsibility</a:t>
            </a:r>
            <a:r>
              <a:rPr sz="800" spc="-5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800" spc="-3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purchaser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to</a:t>
            </a:r>
            <a:r>
              <a:rPr sz="800" spc="-2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obtain</a:t>
            </a:r>
            <a:r>
              <a:rPr sz="800" spc="-3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all</a:t>
            </a:r>
            <a:r>
              <a:rPr sz="800" spc="-3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necessary</a:t>
            </a:r>
            <a:r>
              <a:rPr sz="800" spc="-5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approvals</a:t>
            </a:r>
            <a:r>
              <a:rPr sz="800" spc="-2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and</a:t>
            </a:r>
            <a:r>
              <a:rPr sz="800" spc="-3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to</a:t>
            </a:r>
            <a:r>
              <a:rPr sz="800" spc="-3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understand</a:t>
            </a:r>
            <a:r>
              <a:rPr sz="800" spc="-2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800" spc="-3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product’s</a:t>
            </a:r>
            <a:r>
              <a:rPr sz="800" spc="-3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intended</a:t>
            </a:r>
            <a:r>
              <a:rPr sz="800" spc="-2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use</a:t>
            </a:r>
            <a:r>
              <a:rPr sz="800" spc="-3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and all</a:t>
            </a:r>
            <a:r>
              <a:rPr sz="800" spc="-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relevant</a:t>
            </a:r>
            <a:r>
              <a:rPr sz="800" spc="-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instructions,</a:t>
            </a:r>
            <a:r>
              <a:rPr sz="800" spc="-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recommendations,</a:t>
            </a:r>
            <a:r>
              <a:rPr sz="800" spc="-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and guidelines</a:t>
            </a:r>
            <a:r>
              <a:rPr sz="800" spc="-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for</a:t>
            </a:r>
            <a:r>
              <a:rPr sz="800" spc="-3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800" spc="-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proper</a:t>
            </a:r>
            <a:r>
              <a:rPr sz="800" spc="-2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installation,</a:t>
            </a:r>
            <a:r>
              <a:rPr sz="800" spc="-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use </a:t>
            </a:r>
            <a:r>
              <a:rPr sz="800" spc="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800" spc="-2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any</a:t>
            </a:r>
            <a:r>
              <a:rPr sz="800" spc="-6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lang="en-US"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  <a:sym typeface="+mn-ea"/>
              </a:rPr>
              <a:t>SINOLTECH</a:t>
            </a:r>
            <a:r>
              <a:rPr sz="800" spc="-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product</a:t>
            </a:r>
            <a:r>
              <a:rPr sz="800" spc="-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and related</a:t>
            </a:r>
            <a:r>
              <a:rPr sz="800" spc="-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“manufactured</a:t>
            </a:r>
            <a:r>
              <a:rPr sz="800" spc="-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products,” 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used</a:t>
            </a:r>
            <a:r>
              <a:rPr sz="800" spc="-5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in</a:t>
            </a:r>
            <a:r>
              <a:rPr sz="800" spc="-5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conjunction</a:t>
            </a:r>
            <a:r>
              <a:rPr sz="800" spc="-7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with</a:t>
            </a:r>
            <a:r>
              <a:rPr sz="800" spc="-5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.</a:t>
            </a:r>
            <a:r>
              <a:rPr sz="800" spc="-7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800" spc="-5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accuracy</a:t>
            </a:r>
            <a:r>
              <a:rPr sz="800" spc="-7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and</a:t>
            </a:r>
            <a:r>
              <a:rPr sz="800" spc="-5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completeness</a:t>
            </a:r>
            <a:r>
              <a:rPr sz="800" spc="-5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800" spc="-6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any</a:t>
            </a:r>
            <a:r>
              <a:rPr sz="800" spc="-7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statements,</a:t>
            </a:r>
            <a:r>
              <a:rPr sz="800" spc="-5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technical</a:t>
            </a:r>
            <a:r>
              <a:rPr sz="800" spc="-5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information</a:t>
            </a:r>
            <a:r>
              <a:rPr sz="800" spc="-5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and</a:t>
            </a:r>
            <a:r>
              <a:rPr sz="800" spc="-5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recommendations</a:t>
            </a:r>
            <a:r>
              <a:rPr sz="800" spc="-5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in</a:t>
            </a:r>
            <a:r>
              <a:rPr sz="800" spc="-5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any</a:t>
            </a:r>
            <a:r>
              <a:rPr sz="800" spc="-7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form</a:t>
            </a:r>
            <a:r>
              <a:rPr sz="800" spc="-5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800" spc="-6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product</a:t>
            </a:r>
            <a:r>
              <a:rPr sz="800" spc="-5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literature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or</a:t>
            </a:r>
            <a:r>
              <a:rPr sz="800" spc="-6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instructions</a:t>
            </a:r>
            <a:r>
              <a:rPr sz="800" spc="-4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are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not</a:t>
            </a:r>
            <a:r>
              <a:rPr sz="800" spc="-4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guaranteed,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are</a:t>
            </a:r>
            <a:r>
              <a:rPr sz="800" spc="-4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not</a:t>
            </a:r>
            <a:r>
              <a:rPr sz="800" spc="-4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part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800" spc="-5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this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Warranty,</a:t>
            </a:r>
            <a:r>
              <a:rPr sz="800" spc="-4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and</a:t>
            </a:r>
            <a:r>
              <a:rPr sz="800" spc="-4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does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not</a:t>
            </a:r>
            <a:r>
              <a:rPr sz="800" spc="-4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in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any</a:t>
            </a:r>
            <a:r>
              <a:rPr sz="800" spc="-7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way</a:t>
            </a:r>
            <a:r>
              <a:rPr sz="800" spc="-6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constitute</a:t>
            </a:r>
            <a:r>
              <a:rPr sz="800" spc="-4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2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800" spc="-6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warranty.</a:t>
            </a:r>
            <a:r>
              <a:rPr sz="800" spc="-6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purchaser</a:t>
            </a:r>
            <a:r>
              <a:rPr sz="800" spc="-5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is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responsible</a:t>
            </a:r>
            <a:r>
              <a:rPr sz="800" spc="-4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for</a:t>
            </a:r>
            <a:r>
              <a:rPr sz="800" spc="-6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suitability  </a:t>
            </a:r>
            <a:r>
              <a:rPr sz="800" spc="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800" spc="-6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installation</a:t>
            </a:r>
            <a:r>
              <a:rPr sz="800" spc="-5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and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full</a:t>
            </a:r>
            <a:r>
              <a:rPr sz="800" spc="-5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implementation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and</a:t>
            </a:r>
            <a:r>
              <a:rPr sz="800" spc="-5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must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determine</a:t>
            </a:r>
            <a:r>
              <a:rPr sz="800" spc="-5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potential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applications</a:t>
            </a:r>
            <a:r>
              <a:rPr sz="800" spc="-5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and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installations</a:t>
            </a:r>
            <a:r>
              <a:rPr sz="800" spc="-5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independently.</a:t>
            </a:r>
            <a:endParaRPr sz="80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Times New Roman" panose="02020603050405020304"/>
              <a:cs typeface="Times New Roman" panose="02020603050405020304"/>
            </a:endParaRPr>
          </a:p>
          <a:p>
            <a:pPr marL="12700" marR="6350" algn="just">
              <a:lnSpc>
                <a:spcPct val="100000"/>
              </a:lnSpc>
            </a:pP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Warranty</a:t>
            </a:r>
            <a:r>
              <a:rPr sz="800" spc="-10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Compensation</a:t>
            </a:r>
            <a:r>
              <a:rPr sz="800" spc="-1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will</a:t>
            </a:r>
            <a:r>
              <a:rPr sz="800" spc="-8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be</a:t>
            </a:r>
            <a:r>
              <a:rPr sz="800" spc="-8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based</a:t>
            </a:r>
            <a:r>
              <a:rPr sz="800" spc="-8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on</a:t>
            </a:r>
            <a:r>
              <a:rPr sz="800" spc="-8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”usage</a:t>
            </a:r>
            <a:r>
              <a:rPr sz="800" spc="-8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factors</a:t>
            </a:r>
            <a:r>
              <a:rPr sz="800" spc="-8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and</a:t>
            </a:r>
            <a:r>
              <a:rPr sz="800" spc="-8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time</a:t>
            </a:r>
            <a:r>
              <a:rPr sz="800" spc="-8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in</a:t>
            </a:r>
            <a:r>
              <a:rPr sz="800" spc="-8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use ”</a:t>
            </a:r>
            <a:r>
              <a:rPr sz="800" spc="-9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and “</a:t>
            </a:r>
            <a:r>
              <a:rPr sz="800" spc="-10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Technology</a:t>
            </a:r>
            <a:r>
              <a:rPr sz="800" spc="-12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3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Value,”</a:t>
            </a:r>
            <a:r>
              <a:rPr sz="800" spc="-1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and</a:t>
            </a:r>
            <a:r>
              <a:rPr sz="800" spc="-1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will</a:t>
            </a:r>
            <a:r>
              <a:rPr sz="800" spc="-8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be</a:t>
            </a:r>
            <a:r>
              <a:rPr sz="800" spc="-8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pro-rated</a:t>
            </a:r>
            <a:r>
              <a:rPr sz="800" spc="-8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based</a:t>
            </a:r>
            <a:r>
              <a:rPr sz="800" spc="-8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on</a:t>
            </a:r>
            <a:r>
              <a:rPr sz="800" spc="-8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this</a:t>
            </a:r>
            <a:r>
              <a:rPr sz="800" spc="-8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and</a:t>
            </a:r>
            <a:r>
              <a:rPr sz="800" spc="-8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information</a:t>
            </a:r>
            <a:r>
              <a:rPr sz="800" spc="-8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collect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ed via the </a:t>
            </a:r>
            <a:r>
              <a:rPr sz="800" spc="6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RMA </a:t>
            </a:r>
            <a:r>
              <a:rPr sz="800" spc="-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process. </a:t>
            </a:r>
            <a:r>
              <a:rPr sz="800" spc="2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What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is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not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covered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under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this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Limited Warranty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is defects </a:t>
            </a:r>
            <a:r>
              <a:rPr sz="800" spc="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of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any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kind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caused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or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created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by improper installation </a:t>
            </a:r>
            <a:r>
              <a:rPr sz="800" spc="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of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any </a:t>
            </a:r>
            <a:r>
              <a:rPr sz="800" spc="-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kind; </a:t>
            </a:r>
            <a:r>
              <a:rPr sz="800" spc="-2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damage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caused during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shipping </a:t>
            </a:r>
            <a:r>
              <a:rPr sz="800" spc="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to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purchaser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or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beyond </a:t>
            </a:r>
            <a:r>
              <a:rPr sz="800" spc="-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“acts </a:t>
            </a:r>
            <a:r>
              <a:rPr sz="800" spc="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of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Nature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or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God. </a:t>
            </a:r>
            <a:r>
              <a:rPr lang="en-US"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  <a:sym typeface="+mn-ea"/>
              </a:rPr>
              <a:t>SINOLTECH</a:t>
            </a:r>
            <a:r>
              <a:rPr sz="800" spc="3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will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not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cover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additional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labor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costs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or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Warranty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such labor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associated</a:t>
            </a:r>
            <a:r>
              <a:rPr sz="800" spc="-6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with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replacement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products.</a:t>
            </a:r>
            <a:r>
              <a:rPr sz="800" spc="-7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This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Warranty</a:t>
            </a:r>
            <a:r>
              <a:rPr sz="800" spc="-6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document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represents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only</a:t>
            </a:r>
            <a:r>
              <a:rPr sz="800" spc="-6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express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or</a:t>
            </a:r>
            <a:r>
              <a:rPr sz="800" spc="-6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implied</a:t>
            </a:r>
            <a:r>
              <a:rPr sz="800" spc="-4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Warranty-no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other</a:t>
            </a:r>
            <a:r>
              <a:rPr sz="800" spc="-8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warranties</a:t>
            </a:r>
            <a:r>
              <a:rPr sz="800" spc="-4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1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exist.</a:t>
            </a:r>
            <a:endParaRPr sz="800" spc="-10" dirty="0">
              <a:solidFill>
                <a:srgbClr val="4F4E4E"/>
              </a:solidFill>
              <a:latin typeface="Tahoma" panose="020B0604030504040204"/>
              <a:cs typeface="Tahoma" panose="020B0604030504040204"/>
            </a:endParaRPr>
          </a:p>
          <a:p>
            <a:pPr marL="12700" marR="6350" algn="just">
              <a:lnSpc>
                <a:spcPct val="100000"/>
              </a:lnSpc>
            </a:pPr>
            <a:endParaRPr sz="800" spc="-10" dirty="0">
              <a:solidFill>
                <a:srgbClr val="4F4E4E"/>
              </a:solidFill>
              <a:latin typeface="Tahoma" panose="020B0604030504040204"/>
              <a:cs typeface="Tahoma" panose="020B0604030504040204"/>
            </a:endParaRPr>
          </a:p>
          <a:p>
            <a:pPr marL="12700" marR="6350" algn="r">
              <a:lnSpc>
                <a:spcPct val="100000"/>
              </a:lnSpc>
            </a:pPr>
            <a:r>
              <a:rPr sz="800" spc="-2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Remark: </a:t>
            </a:r>
            <a:r>
              <a:rPr lang="en-US" sz="800" spc="-2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SHANDONG </a:t>
            </a:r>
            <a:r>
              <a:rPr lang="en-US"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  <a:sym typeface="+mn-ea"/>
              </a:rPr>
              <a:t>SINOLTECH</a:t>
            </a:r>
            <a:r>
              <a:rPr sz="800" spc="3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lang="en-US" sz="800" spc="3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INTERNATIONAL CO., LTD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reserves </a:t>
            </a:r>
            <a:r>
              <a:rPr sz="80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the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right </a:t>
            </a:r>
            <a:r>
              <a:rPr sz="800" spc="1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of </a:t>
            </a:r>
            <a:r>
              <a:rPr sz="800" spc="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ﬁnal</a:t>
            </a:r>
            <a:r>
              <a:rPr sz="800" spc="-180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spc="-5" dirty="0">
                <a:solidFill>
                  <a:srgbClr val="4F4E4E"/>
                </a:solidFill>
                <a:latin typeface="Tahoma" panose="020B0604030504040204"/>
                <a:cs typeface="Tahoma" panose="020B0604030504040204"/>
              </a:rPr>
              <a:t>explanations.</a:t>
            </a:r>
            <a:endParaRPr sz="80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</a:pPr>
            <a:endParaRPr lang="en-US" sz="1000" spc="30" dirty="0">
              <a:solidFill>
                <a:srgbClr val="6D6E71"/>
              </a:solidFill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</a:pPr>
            <a:endParaRPr lang="en-US" sz="1000" spc="30" dirty="0">
              <a:solidFill>
                <a:srgbClr val="6D6E71"/>
              </a:solidFill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</a:pPr>
            <a:r>
              <a:rPr lang="en-US" sz="1000" spc="30" dirty="0">
                <a:solidFill>
                  <a:srgbClr val="6D6E71"/>
                </a:solidFill>
                <a:latin typeface="Tahoma" panose="020B0604030504040204"/>
                <a:cs typeface="Tahoma" panose="020B0604030504040204"/>
              </a:rPr>
              <a:t>                                                                                                                                                            8</a:t>
            </a:r>
            <a:endParaRPr lang="en-US" sz="1000" spc="30" dirty="0">
              <a:solidFill>
                <a:srgbClr val="6D6E71"/>
              </a:solidFill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4bb0f81c-8ce7-431d-86c2-911e52ba0422}"/>
  <p:tag name="TABLE_ENDDRAG_ORIGIN_RECT" val="228*203"/>
  <p:tag name="TABLE_ENDDRAG_RECT" val="29*82*228*203"/>
</p:tagLst>
</file>

<file path=ppt/tags/tag2.xml><?xml version="1.0" encoding="utf-8"?>
<p:tagLst xmlns:p="http://schemas.openxmlformats.org/presentationml/2006/main">
  <p:tag name="KSO_WM_UNIT_TABLE_BEAUTIFY" val="smartTable{685bb77b-f8e4-4a08-a49d-6fecd3630cb5}"/>
</p:tagLst>
</file>

<file path=ppt/tags/tag3.xml><?xml version="1.0" encoding="utf-8"?>
<p:tagLst xmlns:p="http://schemas.openxmlformats.org/presentationml/2006/main">
  <p:tag name="KSO_WM_UNIT_PLACING_PICTURE_USER_VIEWPORT" val="{&quot;height&quot;:2966,&quot;width&quot;:5323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12582</Words>
  <Application>WPS 演示</Application>
  <PresentationFormat>自定义</PresentationFormat>
  <Paragraphs>988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宋体</vt:lpstr>
      <vt:lpstr>Wingdings</vt:lpstr>
      <vt:lpstr>Arial</vt:lpstr>
      <vt:lpstr>Tahoma</vt:lpstr>
      <vt:lpstr>Times New Roman</vt:lpstr>
      <vt:lpstr>Tahoma</vt:lpstr>
      <vt:lpstr>Times New Roman</vt:lpstr>
      <vt:lpstr>等线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  <vt:lpstr>High lumen - Big Battery Backup Series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VERTICAL LED STREET LIGHT</dc:title>
  <dc:creator>Susan</dc:creator>
  <cp:lastModifiedBy>SusanLXT</cp:lastModifiedBy>
  <cp:revision>64</cp:revision>
  <dcterms:created xsi:type="dcterms:W3CDTF">2020-03-05T05:32:00Z</dcterms:created>
  <dcterms:modified xsi:type="dcterms:W3CDTF">2021-05-10T06:40:32Z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2019-08-03T08:00:00Z</vt:filetime>
  </property>
  <property fmtid="{D5CDD505-2E9C-101B-9397-08002B2CF9AE}" pid="3" name="Creator">
    <vt:lpwstr>Adobe Illustrator CC 22.0 (Windows)</vt:lpwstr>
  </property>
  <property fmtid="{D5CDD505-2E9C-101B-9397-08002B2CF9AE}" pid="4" name="LastSaved">
    <vt:filetime>2020-03-05T08:00:00Z</vt:filetime>
  </property>
  <property fmtid="{D5CDD505-2E9C-101B-9397-08002B2CF9AE}" pid="5" name="KSOProductBuildVer">
    <vt:lpwstr>2052-11.1.0.10463</vt:lpwstr>
  </property>
  <property fmtid="{D5CDD505-2E9C-101B-9397-08002B2CF9AE}" pid="6" name="ICV">
    <vt:lpwstr>2646D4C891714AAD864471D6F124DFC9</vt:lpwstr>
  </property>
</Properties>
</file>